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</p:sldMasterIdLst>
  <p:notesMasterIdLst>
    <p:notesMasterId r:id="rId23"/>
  </p:notesMasterIdLst>
  <p:sldIdLst>
    <p:sldId id="306" r:id="rId5"/>
    <p:sldId id="307" r:id="rId6"/>
    <p:sldId id="308" r:id="rId7"/>
    <p:sldId id="310" r:id="rId8"/>
    <p:sldId id="311" r:id="rId9"/>
    <p:sldId id="313" r:id="rId10"/>
    <p:sldId id="312" r:id="rId11"/>
    <p:sldId id="321" r:id="rId12"/>
    <p:sldId id="322" r:id="rId13"/>
    <p:sldId id="30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DD"/>
    <a:srgbClr val="333333"/>
    <a:srgbClr val="004A98"/>
    <a:srgbClr val="C3D500"/>
    <a:srgbClr val="01A58C"/>
    <a:srgbClr val="004998"/>
    <a:srgbClr val="00AB8E"/>
    <a:srgbClr val="FF8300"/>
    <a:srgbClr val="E77D25"/>
    <a:srgbClr val="00A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66"/>
    <p:restoredTop sz="94616"/>
  </p:normalViewPr>
  <p:slideViewPr>
    <p:cSldViewPr snapToGrid="0">
      <p:cViewPr varScale="1">
        <p:scale>
          <a:sx n="108" d="100"/>
          <a:sy n="108" d="100"/>
        </p:scale>
        <p:origin x="9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7FD-55D8-8244-BA90-0CCA5BBBEF09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C9BB6-027D-6345-9456-AE4F3D457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68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BEC12CB-C659-343A-2E4D-977D6EB03B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4904" y="1463040"/>
            <a:ext cx="11669657" cy="5029200"/>
          </a:xfrm>
          <a:prstGeom prst="rect">
            <a:avLst/>
          </a:prstGeo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/>
              <a:t>Bullet Level 1</a:t>
            </a:r>
          </a:p>
          <a:p>
            <a:pPr lvl="1"/>
            <a:r>
              <a:rPr lang="en-US"/>
              <a:t>Bullet Level 2</a:t>
            </a:r>
          </a:p>
          <a:p>
            <a:pPr lvl="2"/>
            <a:r>
              <a:rPr lang="en-US"/>
              <a:t>Bullet Level 3</a:t>
            </a:r>
          </a:p>
          <a:p>
            <a:pPr lvl="3"/>
            <a:r>
              <a:rPr lang="en-US"/>
              <a:t>Bullet Level 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F30C04-6BBF-7A1F-6CEE-5BC552186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3" y="365760"/>
            <a:ext cx="11669657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 i="0">
                <a:latin typeface="Kanit Medium" pitchFamily="2" charset="-34"/>
                <a:cs typeface="Kanit Medium" pitchFamily="2" charset="-34"/>
              </a:defRPr>
            </a:lvl1pPr>
          </a:lstStyle>
          <a:p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4A9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Kanit Medium" pitchFamily="2" charset="-34"/>
              </a:rPr>
              <a:t>Click to edit Master title style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46E0B9E-4E6B-4C60-F966-C83CB74A48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2902" y="6567818"/>
            <a:ext cx="2177548" cy="183818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6B8AE3-F3AF-36D0-5FCB-3AC48E5BE1A4}"/>
              </a:ext>
            </a:extLst>
          </p:cNvPr>
          <p:cNvSpPr txBox="1">
            <a:spLocks/>
          </p:cNvSpPr>
          <p:nvPr userDrawn="1"/>
        </p:nvSpPr>
        <p:spPr>
          <a:xfrm>
            <a:off x="11603175" y="6621793"/>
            <a:ext cx="214175" cy="889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ctr" defTabSz="914400" rtl="0" eaLnBrk="1" latinLnBrk="0" hangingPunct="1">
              <a:defRPr lang="en-US" sz="600" b="0" i="0" kern="1200" spc="-20" baseline="0" smtClean="0">
                <a:solidFill>
                  <a:srgbClr val="004A98"/>
                </a:solidFill>
                <a:effectLst/>
                <a:latin typeface="Kanit" pitchFamily="2" charset="-34"/>
                <a:ea typeface="+mn-ea"/>
                <a:cs typeface="Kanit" pitchFamily="2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B41DFD7-E05F-FC4E-A77E-BDDE48BC967D}" type="slidenum">
              <a:rPr lang="en-US" sz="800" b="0" i="0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pPr algn="r"/>
              <a:t>‹#›</a:t>
            </a:fld>
            <a:endParaRPr lang="en-US" sz="800" b="0" i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136BB83E-272E-E3BD-8880-A8B7FBFE0226}"/>
              </a:ext>
            </a:extLst>
          </p:cNvPr>
          <p:cNvSpPr txBox="1">
            <a:spLocks/>
          </p:cNvSpPr>
          <p:nvPr userDrawn="1"/>
        </p:nvSpPr>
        <p:spPr>
          <a:xfrm>
            <a:off x="5083175" y="6621793"/>
            <a:ext cx="2025650" cy="889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ctr" defTabSz="914400" rtl="0" eaLnBrk="1" latinLnBrk="0" hangingPunct="1">
              <a:defRPr lang="en-US" sz="600" b="0" i="0" kern="1200" spc="-20" baseline="0" smtClean="0">
                <a:solidFill>
                  <a:srgbClr val="004A98"/>
                </a:solidFill>
                <a:effectLst/>
                <a:latin typeface="Kanit" pitchFamily="2" charset="-34"/>
                <a:ea typeface="+mn-ea"/>
                <a:cs typeface="Kanit" pitchFamily="2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i="0" spc="0" baseline="0">
                <a:solidFill>
                  <a:srgbClr val="333333">
                    <a:alpha val="50000"/>
                  </a:srgb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© 2022 DivDat  |  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36218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 - Quote Charts List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AFDD6539-D183-64CB-B1F6-D0C1C41A7B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47368" y="1303086"/>
            <a:ext cx="4677080" cy="4706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i="0">
                <a:solidFill>
                  <a:srgbClr val="00AB8E">
                    <a:alpha val="8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Kanit Medium" pitchFamily="2" charset="-34"/>
              </a:defRPr>
            </a:lvl1pPr>
          </a:lstStyle>
          <a:p>
            <a:pPr lvl="0"/>
            <a:r>
              <a:rPr lang="en-US"/>
              <a:t>Add a 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8615411-78F5-CE81-C784-8123375862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0017" y="1802049"/>
            <a:ext cx="4684431" cy="12254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en-US" err="1"/>
              <a:t>Vellesti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, con </a:t>
            </a:r>
            <a:r>
              <a:rPr lang="en-US" err="1"/>
              <a:t>eosam</a:t>
            </a:r>
            <a:r>
              <a:rPr lang="en-US"/>
              <a:t>, </a:t>
            </a:r>
            <a:r>
              <a:rPr lang="en-US" err="1"/>
              <a:t>sust</a:t>
            </a:r>
            <a:r>
              <a:rPr lang="en-US"/>
              <a:t> </a:t>
            </a:r>
            <a:r>
              <a:rPr lang="en-US" err="1"/>
              <a:t>mosam</a:t>
            </a:r>
            <a:r>
              <a:rPr lang="en-US"/>
              <a:t> et </a:t>
            </a:r>
            <a:r>
              <a:rPr lang="en-US" err="1"/>
              <a:t>exceper</a:t>
            </a:r>
            <a:br>
              <a:rPr lang="en-US"/>
            </a:br>
            <a:r>
              <a:rPr lang="en-US" err="1"/>
              <a:t>orrovidis</a:t>
            </a:r>
            <a:r>
              <a:rPr lang="en-US"/>
              <a:t> </a:t>
            </a:r>
            <a:r>
              <a:rPr lang="en-US" err="1"/>
              <a:t>digento</a:t>
            </a:r>
            <a:r>
              <a:rPr lang="en-US"/>
              <a:t> et </a:t>
            </a:r>
            <a:r>
              <a:rPr lang="en-US" err="1"/>
              <a:t>alibeat</a:t>
            </a:r>
            <a:r>
              <a:rPr lang="en-US"/>
              <a:t> et, </a:t>
            </a:r>
            <a:r>
              <a:rPr lang="en-US" err="1"/>
              <a:t>simaio</a:t>
            </a:r>
            <a:r>
              <a:rPr lang="en-US"/>
              <a:t> most</a:t>
            </a:r>
            <a:br>
              <a:rPr lang="en-US"/>
            </a:br>
            <a:r>
              <a:rPr lang="en-US" err="1"/>
              <a:t>omnimpo</a:t>
            </a:r>
            <a:r>
              <a:rPr lang="en-US"/>
              <a:t> </a:t>
            </a:r>
            <a:r>
              <a:rPr lang="en-US" err="1"/>
              <a:t>reperum</a:t>
            </a:r>
            <a:r>
              <a:rPr lang="en-US"/>
              <a:t> </a:t>
            </a:r>
            <a:r>
              <a:rPr lang="en-US" err="1"/>
              <a:t>quunt</a:t>
            </a:r>
            <a:r>
              <a:rPr lang="en-US"/>
              <a:t> </a:t>
            </a:r>
            <a:r>
              <a:rPr lang="en-US" err="1"/>
              <a:t>landam</a:t>
            </a:r>
            <a:r>
              <a:rPr lang="en-US"/>
              <a:t> </a:t>
            </a:r>
            <a:r>
              <a:rPr lang="en-US" err="1"/>
              <a:t>harchicae</a:t>
            </a:r>
            <a:br>
              <a:rPr lang="en-US"/>
            </a:br>
            <a:r>
              <a:rPr lang="en-US" err="1"/>
              <a:t>praes</a:t>
            </a:r>
            <a:r>
              <a:rPr lang="en-US"/>
              <a:t> mod </a:t>
            </a:r>
            <a:r>
              <a:rPr lang="en-US" err="1"/>
              <a:t>explaborepre</a:t>
            </a:r>
            <a:r>
              <a:rPr lang="en-US"/>
              <a:t> </a:t>
            </a:r>
            <a:r>
              <a:rPr lang="en-US" err="1"/>
              <a:t>labo</a:t>
            </a:r>
            <a:r>
              <a:rPr lang="en-US"/>
              <a:t>.  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6D87CBAC-AC5F-4102-AB13-85BA70EE2266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73569" y="4254045"/>
            <a:ext cx="1965325" cy="19669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Chart Placeholder 9">
            <a:extLst>
              <a:ext uri="{FF2B5EF4-FFF2-40B4-BE49-F238E27FC236}">
                <a16:creationId xmlns:a16="http://schemas.microsoft.com/office/drawing/2014/main" id="{3E1B61F2-C820-54CE-2102-15E164C47AA3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2555731" y="4254045"/>
            <a:ext cx="1965325" cy="19669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CADBEE9-2749-A716-D58E-36F7EE3337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4904" y="1280160"/>
            <a:ext cx="6326981" cy="27026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0" i="0">
                <a:solidFill>
                  <a:srgbClr val="01A58C">
                    <a:alpha val="8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Kanit" pitchFamily="2" charset="-34"/>
              </a:defRPr>
            </a:lvl1pPr>
            <a:lvl2pPr marL="457200" indent="0">
              <a:buNone/>
              <a:defRPr b="0" i="0">
                <a:latin typeface="Kanit Medium" pitchFamily="2" charset="-34"/>
                <a:cs typeface="Kanit Medium" pitchFamily="2" charset="-34"/>
              </a:defRPr>
            </a:lvl2pPr>
            <a:lvl3pPr marL="914400" indent="0">
              <a:buNone/>
              <a:defRPr b="0" i="0">
                <a:latin typeface="Kanit Medium" pitchFamily="2" charset="-34"/>
                <a:cs typeface="Kanit Medium" pitchFamily="2" charset="-34"/>
              </a:defRPr>
            </a:lvl3pPr>
            <a:lvl4pPr marL="1371600" indent="0">
              <a:buNone/>
              <a:defRPr b="0" i="0">
                <a:latin typeface="Kanit Medium" pitchFamily="2" charset="-34"/>
                <a:cs typeface="Kanit Medium" pitchFamily="2" charset="-34"/>
              </a:defRPr>
            </a:lvl4pPr>
            <a:lvl5pPr marL="1828800" indent="0">
              <a:buNone/>
              <a:defRPr b="0" i="0">
                <a:latin typeface="Kanit Medium" pitchFamily="2" charset="-34"/>
                <a:cs typeface="Kanit Medium" pitchFamily="2" charset="-34"/>
              </a:defRPr>
            </a:lvl5pPr>
          </a:lstStyle>
          <a:p>
            <a:pPr lvl="0"/>
            <a:r>
              <a:rPr lang="en-US"/>
              <a:t>“Place quote here. Spacing is appropriate for a multi-line wrapping quote.”</a:t>
            </a:r>
          </a:p>
        </p:txBody>
      </p:sp>
      <p:sp>
        <p:nvSpPr>
          <p:cNvPr id="22" name="Chart Placeholder 9">
            <a:extLst>
              <a:ext uri="{FF2B5EF4-FFF2-40B4-BE49-F238E27FC236}">
                <a16:creationId xmlns:a16="http://schemas.microsoft.com/office/drawing/2014/main" id="{2B872B46-FAFF-9900-FA10-684351432CC0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36559" y="4254045"/>
            <a:ext cx="1965325" cy="19669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34EFD88-F42F-1D09-20F9-6B880BB0E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365760"/>
            <a:ext cx="11449544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0" lang="en-US" sz="2800" b="0" i="0" u="none" strike="noStrike" kern="1200" cap="none" spc="0" normalizeH="0" baseline="0" dirty="0">
                <a:ln>
                  <a:noFill/>
                </a:ln>
                <a:solidFill>
                  <a:srgbClr val="C3D5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Kanit Medium" pitchFamily="2" charset="-3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463137CB-21BB-8A55-7F7A-098879847F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902" y="6567818"/>
            <a:ext cx="2177548" cy="183819"/>
          </a:xfrm>
          <a:prstGeom prst="rect">
            <a:avLst/>
          </a:prstGeom>
        </p:spPr>
      </p:pic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5227A8B1-DDA4-448B-E98B-87DE83AC9987}"/>
              </a:ext>
            </a:extLst>
          </p:cNvPr>
          <p:cNvSpPr txBox="1">
            <a:spLocks/>
          </p:cNvSpPr>
          <p:nvPr userDrawn="1"/>
        </p:nvSpPr>
        <p:spPr>
          <a:xfrm>
            <a:off x="11603175" y="6621793"/>
            <a:ext cx="214175" cy="889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ctr" defTabSz="914400" rtl="0" eaLnBrk="1" latinLnBrk="0" hangingPunct="1">
              <a:defRPr lang="en-US" sz="600" b="0" i="0" kern="1200" spc="-20" baseline="0" smtClean="0">
                <a:solidFill>
                  <a:srgbClr val="004A98"/>
                </a:solidFill>
                <a:effectLst/>
                <a:latin typeface="Kanit" pitchFamily="2" charset="-34"/>
                <a:ea typeface="+mn-ea"/>
                <a:cs typeface="Kanit" pitchFamily="2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B41DFD7-E05F-FC4E-A77E-BDDE48BC967D}" type="slidenum">
              <a:rPr lang="en-US" sz="800" b="0" i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pPr algn="r"/>
              <a:t>‹#›</a:t>
            </a:fld>
            <a:endParaRPr lang="en-US" sz="800" b="0" i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8BB612F9-ADF0-AA8F-3854-96A499C9628F}"/>
              </a:ext>
            </a:extLst>
          </p:cNvPr>
          <p:cNvSpPr txBox="1">
            <a:spLocks/>
          </p:cNvSpPr>
          <p:nvPr userDrawn="1"/>
        </p:nvSpPr>
        <p:spPr>
          <a:xfrm>
            <a:off x="5083175" y="6621793"/>
            <a:ext cx="2025650" cy="889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ctr" defTabSz="914400" rtl="0" eaLnBrk="1" latinLnBrk="0" hangingPunct="1">
              <a:defRPr lang="en-US" sz="600" b="0" i="0" kern="1200" spc="-20" baseline="0" smtClean="0">
                <a:solidFill>
                  <a:srgbClr val="004A98"/>
                </a:solidFill>
                <a:effectLst/>
                <a:latin typeface="Kanit" pitchFamily="2" charset="-34"/>
                <a:ea typeface="+mn-ea"/>
                <a:cs typeface="Kanit" pitchFamily="2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i="0" spc="0"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© 2022 DivDat  |  Proprietary &amp; Confidential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D92B4160-D2F1-712B-DE78-5D5AA296C0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47368" y="3216025"/>
            <a:ext cx="4676775" cy="1934602"/>
          </a:xfrm>
        </p:spPr>
        <p:txBody>
          <a:bodyPr/>
          <a:lstStyle>
            <a:lvl1pPr>
              <a:defRPr>
                <a:solidFill>
                  <a:schemeClr val="bg1">
                    <a:alpha val="80000"/>
                  </a:schemeClr>
                </a:solidFill>
              </a:defRPr>
            </a:lvl1pPr>
            <a:lvl2pPr>
              <a:defRPr>
                <a:solidFill>
                  <a:schemeClr val="bg1">
                    <a:alpha val="80000"/>
                  </a:schemeClr>
                </a:solidFill>
              </a:defRPr>
            </a:lvl2pPr>
            <a:lvl3pPr>
              <a:defRPr>
                <a:solidFill>
                  <a:schemeClr val="bg1">
                    <a:alpha val="80000"/>
                  </a:schemeClr>
                </a:solidFill>
              </a:defRPr>
            </a:lvl3pPr>
            <a:lvl4pPr>
              <a:defRPr>
                <a:solidFill>
                  <a:schemeClr val="bg1">
                    <a:alpha val="80000"/>
                  </a:schemeClr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Contextual bullet level 1</a:t>
            </a:r>
          </a:p>
          <a:p>
            <a:pPr lvl="1"/>
            <a:r>
              <a:rPr lang="en-US"/>
              <a:t>Contextual bullet level 2</a:t>
            </a:r>
          </a:p>
          <a:p>
            <a:pPr lvl="2"/>
            <a:r>
              <a:rPr lang="en-US"/>
              <a:t>Contextual bullet level 3</a:t>
            </a:r>
          </a:p>
          <a:p>
            <a:pPr lvl="3"/>
            <a:r>
              <a:rPr lang="en-US"/>
              <a:t>Contextual bullet level 4</a:t>
            </a:r>
          </a:p>
        </p:txBody>
      </p:sp>
    </p:spTree>
    <p:extLst>
      <p:ext uri="{BB962C8B-B14F-4D97-AF65-F5344CB8AC3E}">
        <p14:creationId xmlns:p14="http://schemas.microsoft.com/office/powerpoint/2010/main" val="474083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Photo Copy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30C04-6BBF-7A1F-6CEE-5BC552186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365760"/>
            <a:ext cx="11449544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0" lang="en-US" sz="2800" b="0" i="0" u="none" strike="noStrike" kern="1200" cap="none" spc="0" normalizeH="0" baseline="0" dirty="0">
                <a:ln>
                  <a:noFill/>
                </a:ln>
                <a:solidFill>
                  <a:srgbClr val="004A9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Kanit Medium" pitchFamily="2" charset="-3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46E0B9E-4E6B-4C60-F966-C83CB74A48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2902" y="6567818"/>
            <a:ext cx="2177548" cy="183818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EEF94B6-4F85-B443-82C0-3E2A6D57658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4650" y="1514475"/>
            <a:ext cx="6205538" cy="437515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Picture-only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9DCC4F2-5806-120E-4F4F-89180DD534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8825" y="2005788"/>
            <a:ext cx="4715623" cy="10830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lang="en-US" smtClean="0">
                <a:effectLst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r>
              <a:rPr lang="en-US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Photo description (cut line)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50C40-04D3-2008-73F0-458E0D3D5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08825" y="1536211"/>
            <a:ext cx="4708525" cy="379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0" i="0">
                <a:solidFill>
                  <a:srgbClr val="01A58C">
                    <a:alpha val="8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Kanit" pitchFamily="2" charset="-34"/>
              </a:defRPr>
            </a:lvl1pPr>
            <a:lvl2pPr marL="457200" indent="0">
              <a:buNone/>
              <a:defRPr b="0" i="0">
                <a:latin typeface="Kanit Medium" pitchFamily="2" charset="-34"/>
                <a:cs typeface="Kanit Medium" pitchFamily="2" charset="-34"/>
              </a:defRPr>
            </a:lvl2pPr>
            <a:lvl3pPr marL="914400" indent="0">
              <a:buNone/>
              <a:defRPr b="0" i="0">
                <a:latin typeface="Kanit Medium" pitchFamily="2" charset="-34"/>
                <a:cs typeface="Kanit Medium" pitchFamily="2" charset="-34"/>
              </a:defRPr>
            </a:lvl3pPr>
            <a:lvl4pPr marL="1371600" indent="0">
              <a:buNone/>
              <a:defRPr b="0" i="0">
                <a:latin typeface="Kanit Medium" pitchFamily="2" charset="-34"/>
                <a:cs typeface="Kanit Medium" pitchFamily="2" charset="-34"/>
              </a:defRPr>
            </a:lvl4pPr>
            <a:lvl5pPr marL="1828800" indent="0">
              <a:buNone/>
              <a:defRPr b="0" i="0">
                <a:latin typeface="Kanit Medium" pitchFamily="2" charset="-34"/>
                <a:cs typeface="Kanit Medium" pitchFamily="2" charset="-34"/>
              </a:defRPr>
            </a:lvl5pPr>
          </a:lstStyle>
          <a:p>
            <a:pPr lvl="0"/>
            <a:r>
              <a:rPr lang="en-US"/>
              <a:t>Photo 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DBCE759-73EB-33B3-3E5A-58A89B6172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01727" y="3216025"/>
            <a:ext cx="4715623" cy="1934602"/>
          </a:xfrm>
        </p:spPr>
        <p:txBody>
          <a:bodyPr/>
          <a:lstStyle>
            <a:lvl1pPr>
              <a:defRPr>
                <a:solidFill>
                  <a:schemeClr val="accent6">
                    <a:alpha val="80000"/>
                  </a:schemeClr>
                </a:solidFill>
              </a:defRPr>
            </a:lvl1pPr>
            <a:lvl2pPr>
              <a:defRPr>
                <a:solidFill>
                  <a:schemeClr val="accent6">
                    <a:alpha val="80000"/>
                  </a:schemeClr>
                </a:solidFill>
              </a:defRPr>
            </a:lvl2pPr>
            <a:lvl3pPr>
              <a:defRPr>
                <a:solidFill>
                  <a:schemeClr val="accent6">
                    <a:alpha val="80000"/>
                  </a:schemeClr>
                </a:solidFill>
              </a:defRPr>
            </a:lvl3pPr>
            <a:lvl4pPr>
              <a:defRPr>
                <a:solidFill>
                  <a:schemeClr val="accent6">
                    <a:alpha val="80000"/>
                  </a:schemeClr>
                </a:solidFill>
              </a:defRPr>
            </a:lvl4pPr>
          </a:lstStyle>
          <a:p>
            <a:pPr lvl="0"/>
            <a:r>
              <a:rPr lang="en-US"/>
              <a:t>Contextual bullet level 1</a:t>
            </a:r>
          </a:p>
          <a:p>
            <a:pPr lvl="1"/>
            <a:r>
              <a:rPr lang="en-US"/>
              <a:t>Contextual bullet level 2</a:t>
            </a:r>
          </a:p>
          <a:p>
            <a:pPr lvl="2"/>
            <a:r>
              <a:rPr lang="en-US"/>
              <a:t>Contextual bullet level 3</a:t>
            </a:r>
          </a:p>
          <a:p>
            <a:pPr lvl="3"/>
            <a:r>
              <a:rPr lang="en-US"/>
              <a:t>Contextual bullet level 4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55B99F9D-5580-C315-54E2-577EAD5D1358}"/>
              </a:ext>
            </a:extLst>
          </p:cNvPr>
          <p:cNvSpPr txBox="1">
            <a:spLocks/>
          </p:cNvSpPr>
          <p:nvPr userDrawn="1"/>
        </p:nvSpPr>
        <p:spPr>
          <a:xfrm>
            <a:off x="11603175" y="6621793"/>
            <a:ext cx="214175" cy="889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ctr" defTabSz="914400" rtl="0" eaLnBrk="1" latinLnBrk="0" hangingPunct="1">
              <a:defRPr lang="en-US" sz="600" b="0" i="0" kern="1200" spc="-20" baseline="0" smtClean="0">
                <a:solidFill>
                  <a:srgbClr val="004A98"/>
                </a:solidFill>
                <a:effectLst/>
                <a:latin typeface="Kanit" pitchFamily="2" charset="-34"/>
                <a:ea typeface="+mn-ea"/>
                <a:cs typeface="Kanit" pitchFamily="2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B41DFD7-E05F-FC4E-A77E-BDDE48BC967D}" type="slidenum">
              <a:rPr lang="en-US" sz="800" b="0" i="0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pPr algn="r"/>
              <a:t>‹#›</a:t>
            </a:fld>
            <a:endParaRPr lang="en-US" sz="800" b="0" i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ECA989D0-8B6B-8EDA-941A-C631086C8FAB}"/>
              </a:ext>
            </a:extLst>
          </p:cNvPr>
          <p:cNvSpPr txBox="1">
            <a:spLocks/>
          </p:cNvSpPr>
          <p:nvPr userDrawn="1"/>
        </p:nvSpPr>
        <p:spPr>
          <a:xfrm>
            <a:off x="5083175" y="6621793"/>
            <a:ext cx="2025650" cy="889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ctr" defTabSz="914400" rtl="0" eaLnBrk="1" latinLnBrk="0" hangingPunct="1">
              <a:defRPr lang="en-US" sz="600" b="0" i="0" kern="1200" spc="-20" baseline="0" smtClean="0">
                <a:solidFill>
                  <a:srgbClr val="004A98"/>
                </a:solidFill>
                <a:effectLst/>
                <a:latin typeface="Kanit" pitchFamily="2" charset="-34"/>
                <a:ea typeface="+mn-ea"/>
                <a:cs typeface="Kanit" pitchFamily="2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i="0" spc="0" baseline="0">
                <a:solidFill>
                  <a:srgbClr val="333333">
                    <a:alpha val="50000"/>
                  </a:srgb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© 2022 DivDat  |  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9937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004A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B53E912-249F-A11A-9505-61128A0558F9}"/>
              </a:ext>
            </a:extLst>
          </p:cNvPr>
          <p:cNvGrpSpPr/>
          <p:nvPr userDrawn="1"/>
        </p:nvGrpSpPr>
        <p:grpSpPr>
          <a:xfrm>
            <a:off x="160360" y="3019139"/>
            <a:ext cx="11656361" cy="3467931"/>
            <a:chOff x="160360" y="3019139"/>
            <a:chExt cx="11656361" cy="346793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6EF736C-FB92-8F08-F121-7017F153FA67}"/>
                </a:ext>
              </a:extLst>
            </p:cNvPr>
            <p:cNvSpPr/>
            <p:nvPr userDrawn="1"/>
          </p:nvSpPr>
          <p:spPr>
            <a:xfrm>
              <a:off x="5783920" y="3549491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E2A8718-2135-4EE5-6E1E-A0B5C33003FB}"/>
                </a:ext>
              </a:extLst>
            </p:cNvPr>
            <p:cNvSpPr/>
            <p:nvPr userDrawn="1"/>
          </p:nvSpPr>
          <p:spPr>
            <a:xfrm>
              <a:off x="5353614" y="5069009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230319F-7377-2537-7AE0-67D3BD19666A}"/>
                </a:ext>
              </a:extLst>
            </p:cNvPr>
            <p:cNvSpPr/>
            <p:nvPr userDrawn="1"/>
          </p:nvSpPr>
          <p:spPr>
            <a:xfrm>
              <a:off x="6429379" y="4504232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51DDCEA-8FDE-3C49-8C16-EB659A27DA85}"/>
                </a:ext>
              </a:extLst>
            </p:cNvPr>
            <p:cNvSpPr/>
            <p:nvPr userDrawn="1"/>
          </p:nvSpPr>
          <p:spPr>
            <a:xfrm>
              <a:off x="6577296" y="5916173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5CE7542-608C-BEEB-93AD-41D86CF30E0C}"/>
                </a:ext>
              </a:extLst>
            </p:cNvPr>
            <p:cNvSpPr/>
            <p:nvPr userDrawn="1"/>
          </p:nvSpPr>
          <p:spPr>
            <a:xfrm>
              <a:off x="7354536" y="4809749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E7B58EE-D29F-6EAE-E21A-A66EBDA2E08D}"/>
                </a:ext>
              </a:extLst>
            </p:cNvPr>
            <p:cNvSpPr/>
            <p:nvPr userDrawn="1"/>
          </p:nvSpPr>
          <p:spPr>
            <a:xfrm>
              <a:off x="7647144" y="3831341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A43CC6E-C0A4-87BB-3391-31C1790367D9}"/>
                </a:ext>
              </a:extLst>
            </p:cNvPr>
            <p:cNvSpPr/>
            <p:nvPr userDrawn="1"/>
          </p:nvSpPr>
          <p:spPr>
            <a:xfrm>
              <a:off x="8433528" y="5934461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0C1F64E-CD1C-060B-4424-083787A53573}"/>
                </a:ext>
              </a:extLst>
            </p:cNvPr>
            <p:cNvSpPr/>
            <p:nvPr userDrawn="1"/>
          </p:nvSpPr>
          <p:spPr>
            <a:xfrm>
              <a:off x="9366216" y="5934461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50C56C9-B125-FEE9-DE25-0803F18010AD}"/>
                </a:ext>
              </a:extLst>
            </p:cNvPr>
            <p:cNvSpPr/>
            <p:nvPr userDrawn="1"/>
          </p:nvSpPr>
          <p:spPr>
            <a:xfrm>
              <a:off x="10298904" y="5934461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D9EB149-A346-D688-F5D9-08FC9C3BFA81}"/>
                </a:ext>
              </a:extLst>
            </p:cNvPr>
            <p:cNvSpPr/>
            <p:nvPr userDrawn="1"/>
          </p:nvSpPr>
          <p:spPr>
            <a:xfrm>
              <a:off x="11231592" y="5934461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CF435D6-03E9-0F7B-09F1-0ADD31DEB9D0}"/>
                </a:ext>
              </a:extLst>
            </p:cNvPr>
            <p:cNvSpPr/>
            <p:nvPr userDrawn="1"/>
          </p:nvSpPr>
          <p:spPr>
            <a:xfrm>
              <a:off x="8433528" y="5065781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51AE7BD-554D-5362-FC9F-177FDC5DC79A}"/>
                </a:ext>
              </a:extLst>
            </p:cNvPr>
            <p:cNvSpPr/>
            <p:nvPr userDrawn="1"/>
          </p:nvSpPr>
          <p:spPr>
            <a:xfrm>
              <a:off x="9366216" y="5065781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C7CDAA0-FF46-E2A0-4413-D1C3FA6FCA23}"/>
                </a:ext>
              </a:extLst>
            </p:cNvPr>
            <p:cNvSpPr/>
            <p:nvPr userDrawn="1"/>
          </p:nvSpPr>
          <p:spPr>
            <a:xfrm>
              <a:off x="10298904" y="5065781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E029E12-1C91-E356-7866-33C8D0FED392}"/>
                </a:ext>
              </a:extLst>
            </p:cNvPr>
            <p:cNvSpPr/>
            <p:nvPr userDrawn="1"/>
          </p:nvSpPr>
          <p:spPr>
            <a:xfrm>
              <a:off x="11231592" y="5065781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5775279-6A49-0433-893D-DB0E8D447787}"/>
                </a:ext>
              </a:extLst>
            </p:cNvPr>
            <p:cNvSpPr/>
            <p:nvPr userDrawn="1"/>
          </p:nvSpPr>
          <p:spPr>
            <a:xfrm>
              <a:off x="9366216" y="4233677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1234512-F37F-A91B-199D-F1EDECF003C1}"/>
                </a:ext>
              </a:extLst>
            </p:cNvPr>
            <p:cNvSpPr/>
            <p:nvPr userDrawn="1"/>
          </p:nvSpPr>
          <p:spPr>
            <a:xfrm>
              <a:off x="10298904" y="4233677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E4E6096-CB79-8AB7-5468-606DFE024601}"/>
                </a:ext>
              </a:extLst>
            </p:cNvPr>
            <p:cNvSpPr/>
            <p:nvPr userDrawn="1"/>
          </p:nvSpPr>
          <p:spPr>
            <a:xfrm>
              <a:off x="11231592" y="4233677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F944A9A-A559-A78C-A634-587FBFEEFC31}"/>
                </a:ext>
              </a:extLst>
            </p:cNvPr>
            <p:cNvSpPr/>
            <p:nvPr userDrawn="1"/>
          </p:nvSpPr>
          <p:spPr>
            <a:xfrm>
              <a:off x="3799672" y="3019139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339E875-7E0B-DF92-DB0C-E03E8CB98FE5}"/>
                </a:ext>
              </a:extLst>
            </p:cNvPr>
            <p:cNvSpPr/>
            <p:nvPr userDrawn="1"/>
          </p:nvSpPr>
          <p:spPr>
            <a:xfrm>
              <a:off x="4284304" y="3951827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104CA4D-8DE5-D095-F259-22323479D0CE}"/>
                </a:ext>
              </a:extLst>
            </p:cNvPr>
            <p:cNvSpPr/>
            <p:nvPr userDrawn="1"/>
          </p:nvSpPr>
          <p:spPr>
            <a:xfrm>
              <a:off x="3059008" y="4674203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48AE9F6-150B-6F25-D639-A18AA8F1126C}"/>
                </a:ext>
              </a:extLst>
            </p:cNvPr>
            <p:cNvSpPr/>
            <p:nvPr userDrawn="1"/>
          </p:nvSpPr>
          <p:spPr>
            <a:xfrm>
              <a:off x="2556088" y="5917787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A9F2E42-568E-23B7-5D5A-F4B9B91115E9}"/>
                </a:ext>
              </a:extLst>
            </p:cNvPr>
            <p:cNvSpPr/>
            <p:nvPr userDrawn="1"/>
          </p:nvSpPr>
          <p:spPr>
            <a:xfrm>
              <a:off x="1980016" y="4363307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88AF5E7-9E3B-6FBD-7978-94556BDCE84C}"/>
                </a:ext>
              </a:extLst>
            </p:cNvPr>
            <p:cNvSpPr/>
            <p:nvPr userDrawn="1"/>
          </p:nvSpPr>
          <p:spPr>
            <a:xfrm>
              <a:off x="873592" y="3586067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65D61CD-3D95-BCDC-C394-9114F377184E}"/>
                </a:ext>
              </a:extLst>
            </p:cNvPr>
            <p:cNvSpPr/>
            <p:nvPr userDrawn="1"/>
          </p:nvSpPr>
          <p:spPr>
            <a:xfrm>
              <a:off x="160360" y="5314283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565DB92-4509-4C79-6BF6-341B96A6B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158" y="1500104"/>
            <a:ext cx="10515600" cy="13255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4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Kanit Medium" pitchFamily="2" charset="-34"/>
              </a:defRPr>
            </a:lvl1pPr>
          </a:lstStyle>
          <a:p>
            <a:r>
              <a:rPr lang="en-US"/>
              <a:t>Presentation title line one.</a:t>
            </a:r>
            <a:br>
              <a:rPr lang="en-US"/>
            </a:br>
            <a:r>
              <a:rPr lang="en-US"/>
              <a:t>Presentation title line two.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E616446-FF9F-4744-0122-84A9224871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16999" y="5057775"/>
            <a:ext cx="2357700" cy="108176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2F185A-0750-4543-CB10-350B467A26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0305" y="3317890"/>
            <a:ext cx="10554394" cy="249164"/>
          </a:xfrm>
        </p:spPr>
        <p:txBody>
          <a:bodyPr anchor="ctr">
            <a:noAutofit/>
          </a:bodyPr>
          <a:lstStyle>
            <a:lvl1pPr marL="0" indent="0">
              <a:buNone/>
              <a:defRPr sz="1500" b="0" i="0">
                <a:solidFill>
                  <a:srgbClr val="00A0D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500" b="0" i="0">
                <a:solidFill>
                  <a:srgbClr val="00A0D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1500" b="0" i="0">
                <a:solidFill>
                  <a:srgbClr val="00A0D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1500" b="0" i="0">
                <a:solidFill>
                  <a:srgbClr val="00A0D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1500" b="0" i="0">
                <a:solidFill>
                  <a:srgbClr val="00A0D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Presented by First Name Last Name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09E9AC37-C8F5-9C91-3C1B-7905F12A19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0305" y="3658832"/>
            <a:ext cx="10554394" cy="249164"/>
          </a:xfrm>
        </p:spPr>
        <p:txBody>
          <a:bodyPr anchor="ctr">
            <a:noAutofit/>
          </a:bodyPr>
          <a:lstStyle>
            <a:lvl1pPr marL="0" indent="0">
              <a:buNone/>
              <a:defRPr sz="1500" b="0" i="0">
                <a:solidFill>
                  <a:srgbClr val="00A0D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500" b="0" i="0">
                <a:solidFill>
                  <a:srgbClr val="00A0D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1500" b="0" i="0">
                <a:solidFill>
                  <a:srgbClr val="00A0D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1500" b="0" i="0">
                <a:solidFill>
                  <a:srgbClr val="00A0D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1500" b="0" i="0">
                <a:solidFill>
                  <a:srgbClr val="00A0D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Month/Day/Year</a:t>
            </a:r>
          </a:p>
        </p:txBody>
      </p:sp>
    </p:spTree>
    <p:extLst>
      <p:ext uri="{BB962C8B-B14F-4D97-AF65-F5344CB8AC3E}">
        <p14:creationId xmlns:p14="http://schemas.microsoft.com/office/powerpoint/2010/main" val="388797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Section Break">
    <p:bg>
      <p:bgPr>
        <a:solidFill>
          <a:srgbClr val="00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A8114-EBA6-8E4A-1FD2-052E78FFAE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47933"/>
            <a:ext cx="10612438" cy="16020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Kanit Medium" pitchFamily="2" charset="-34"/>
              </a:defRPr>
            </a:lvl1pPr>
            <a:lvl2pPr marL="457200" indent="0">
              <a:buNone/>
              <a:defRPr sz="5400" b="0" i="0">
                <a:solidFill>
                  <a:schemeClr val="bg1">
                    <a:alpha val="80000"/>
                  </a:schemeClr>
                </a:solidFill>
                <a:latin typeface="Kanit Medium" pitchFamily="2" charset="-34"/>
                <a:cs typeface="Kanit Medium" pitchFamily="2" charset="-34"/>
              </a:defRPr>
            </a:lvl2pPr>
            <a:lvl3pPr marL="914400" indent="0">
              <a:buNone/>
              <a:defRPr sz="5400" b="0" i="0">
                <a:solidFill>
                  <a:schemeClr val="bg1">
                    <a:alpha val="80000"/>
                  </a:schemeClr>
                </a:solidFill>
                <a:latin typeface="Kanit Medium" pitchFamily="2" charset="-34"/>
                <a:cs typeface="Kanit Medium" pitchFamily="2" charset="-34"/>
              </a:defRPr>
            </a:lvl3pPr>
            <a:lvl4pPr marL="1371600" indent="0">
              <a:buNone/>
              <a:defRPr sz="5400" b="0" i="0">
                <a:solidFill>
                  <a:schemeClr val="bg1">
                    <a:alpha val="80000"/>
                  </a:schemeClr>
                </a:solidFill>
                <a:latin typeface="Kanit Medium" pitchFamily="2" charset="-34"/>
                <a:cs typeface="Kanit Medium" pitchFamily="2" charset="-34"/>
              </a:defRPr>
            </a:lvl4pPr>
            <a:lvl5pPr marL="1828800" indent="0">
              <a:buNone/>
              <a:defRPr sz="5400" b="0" i="0">
                <a:solidFill>
                  <a:schemeClr val="bg1">
                    <a:alpha val="80000"/>
                  </a:schemeClr>
                </a:solidFill>
                <a:latin typeface="Kanit Medium" pitchFamily="2" charset="-34"/>
                <a:cs typeface="Kanit Medium" pitchFamily="2" charset="-34"/>
              </a:defRPr>
            </a:lvl5pPr>
          </a:lstStyle>
          <a:p>
            <a:pPr lvl="0"/>
            <a:r>
              <a:rPr lang="en-US"/>
              <a:t>Section break title line one.</a:t>
            </a:r>
          </a:p>
          <a:p>
            <a:pPr lvl="0"/>
            <a:r>
              <a:rPr lang="en-US"/>
              <a:t>Optional section break title line two.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24142D-E1E0-5A61-50CE-5913CDB9D2E5}"/>
              </a:ext>
            </a:extLst>
          </p:cNvPr>
          <p:cNvGrpSpPr/>
          <p:nvPr userDrawn="1"/>
        </p:nvGrpSpPr>
        <p:grpSpPr>
          <a:xfrm>
            <a:off x="160360" y="3019139"/>
            <a:ext cx="11656361" cy="3467931"/>
            <a:chOff x="160360" y="3019139"/>
            <a:chExt cx="11656361" cy="346793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A07384D-B20B-1CC3-3351-44B88BD58F22}"/>
                </a:ext>
              </a:extLst>
            </p:cNvPr>
            <p:cNvSpPr/>
            <p:nvPr userDrawn="1"/>
          </p:nvSpPr>
          <p:spPr>
            <a:xfrm>
              <a:off x="5783920" y="3549491"/>
              <a:ext cx="585129" cy="552609"/>
            </a:xfrm>
            <a:prstGeom prst="ellipse">
              <a:avLst/>
            </a:prstGeom>
            <a:solidFill>
              <a:srgbClr val="089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24B324B-6014-3690-E9AF-791BB0E3780B}"/>
                </a:ext>
              </a:extLst>
            </p:cNvPr>
            <p:cNvSpPr/>
            <p:nvPr userDrawn="1"/>
          </p:nvSpPr>
          <p:spPr>
            <a:xfrm>
              <a:off x="5353614" y="5069009"/>
              <a:ext cx="585129" cy="552609"/>
            </a:xfrm>
            <a:prstGeom prst="ellipse">
              <a:avLst/>
            </a:prstGeom>
            <a:solidFill>
              <a:srgbClr val="089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515014E-BF84-C9BD-BAB0-96ADF2DD5C91}"/>
                </a:ext>
              </a:extLst>
            </p:cNvPr>
            <p:cNvSpPr/>
            <p:nvPr userDrawn="1"/>
          </p:nvSpPr>
          <p:spPr>
            <a:xfrm>
              <a:off x="6429379" y="4504232"/>
              <a:ext cx="585129" cy="552609"/>
            </a:xfrm>
            <a:prstGeom prst="ellipse">
              <a:avLst/>
            </a:prstGeom>
            <a:solidFill>
              <a:srgbClr val="089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DA163A2-62DE-2878-8BAC-B4055BDBB129}"/>
                </a:ext>
              </a:extLst>
            </p:cNvPr>
            <p:cNvSpPr/>
            <p:nvPr userDrawn="1"/>
          </p:nvSpPr>
          <p:spPr>
            <a:xfrm>
              <a:off x="6577296" y="5916173"/>
              <a:ext cx="585129" cy="552609"/>
            </a:xfrm>
            <a:prstGeom prst="ellipse">
              <a:avLst/>
            </a:prstGeom>
            <a:solidFill>
              <a:srgbClr val="089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5CD49B2-80CF-BB8C-CE3A-4A74F7394B82}"/>
                </a:ext>
              </a:extLst>
            </p:cNvPr>
            <p:cNvSpPr/>
            <p:nvPr userDrawn="1"/>
          </p:nvSpPr>
          <p:spPr>
            <a:xfrm>
              <a:off x="7354536" y="4809749"/>
              <a:ext cx="585129" cy="552609"/>
            </a:xfrm>
            <a:prstGeom prst="ellipse">
              <a:avLst/>
            </a:prstGeom>
            <a:solidFill>
              <a:srgbClr val="089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B0D0E9-0EA0-B623-4129-7E1FBCD63D69}"/>
                </a:ext>
              </a:extLst>
            </p:cNvPr>
            <p:cNvSpPr/>
            <p:nvPr userDrawn="1"/>
          </p:nvSpPr>
          <p:spPr>
            <a:xfrm>
              <a:off x="7647144" y="3831341"/>
              <a:ext cx="585129" cy="552609"/>
            </a:xfrm>
            <a:prstGeom prst="ellipse">
              <a:avLst/>
            </a:prstGeom>
            <a:solidFill>
              <a:srgbClr val="089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2D87030-D24C-3A09-A9C7-D45289EC6DF2}"/>
                </a:ext>
              </a:extLst>
            </p:cNvPr>
            <p:cNvSpPr/>
            <p:nvPr userDrawn="1"/>
          </p:nvSpPr>
          <p:spPr>
            <a:xfrm>
              <a:off x="8433528" y="5934461"/>
              <a:ext cx="585129" cy="552609"/>
            </a:xfrm>
            <a:prstGeom prst="ellipse">
              <a:avLst/>
            </a:prstGeom>
            <a:solidFill>
              <a:srgbClr val="089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CBD715D-F98F-0AC0-7BB0-ECAA60718090}"/>
                </a:ext>
              </a:extLst>
            </p:cNvPr>
            <p:cNvSpPr/>
            <p:nvPr userDrawn="1"/>
          </p:nvSpPr>
          <p:spPr>
            <a:xfrm>
              <a:off x="9366216" y="5934461"/>
              <a:ext cx="585129" cy="552609"/>
            </a:xfrm>
            <a:prstGeom prst="ellipse">
              <a:avLst/>
            </a:prstGeom>
            <a:solidFill>
              <a:srgbClr val="089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94A1085-4309-5826-9870-83199DC48928}"/>
                </a:ext>
              </a:extLst>
            </p:cNvPr>
            <p:cNvSpPr/>
            <p:nvPr userDrawn="1"/>
          </p:nvSpPr>
          <p:spPr>
            <a:xfrm>
              <a:off x="10298904" y="5934461"/>
              <a:ext cx="585129" cy="552609"/>
            </a:xfrm>
            <a:prstGeom prst="ellipse">
              <a:avLst/>
            </a:prstGeom>
            <a:solidFill>
              <a:srgbClr val="089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1CB5EC6-1B66-4376-C0E3-1B0C70362DCE}"/>
                </a:ext>
              </a:extLst>
            </p:cNvPr>
            <p:cNvSpPr/>
            <p:nvPr userDrawn="1"/>
          </p:nvSpPr>
          <p:spPr>
            <a:xfrm>
              <a:off x="11231592" y="5934461"/>
              <a:ext cx="585129" cy="552609"/>
            </a:xfrm>
            <a:prstGeom prst="ellipse">
              <a:avLst/>
            </a:prstGeom>
            <a:solidFill>
              <a:srgbClr val="089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E0697B6-44D1-6082-728B-9E6518F17B1D}"/>
                </a:ext>
              </a:extLst>
            </p:cNvPr>
            <p:cNvSpPr/>
            <p:nvPr userDrawn="1"/>
          </p:nvSpPr>
          <p:spPr>
            <a:xfrm>
              <a:off x="8433528" y="5065781"/>
              <a:ext cx="585129" cy="552609"/>
            </a:xfrm>
            <a:prstGeom prst="ellipse">
              <a:avLst/>
            </a:prstGeom>
            <a:solidFill>
              <a:srgbClr val="089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2EDF6E8-F917-F4E2-C43F-5F4FE6FCE155}"/>
                </a:ext>
              </a:extLst>
            </p:cNvPr>
            <p:cNvSpPr/>
            <p:nvPr userDrawn="1"/>
          </p:nvSpPr>
          <p:spPr>
            <a:xfrm>
              <a:off x="9366216" y="5065781"/>
              <a:ext cx="585129" cy="552609"/>
            </a:xfrm>
            <a:prstGeom prst="ellipse">
              <a:avLst/>
            </a:prstGeom>
            <a:solidFill>
              <a:srgbClr val="089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A48BD7D-6401-DECA-EF8A-2A76CAB8F69E}"/>
                </a:ext>
              </a:extLst>
            </p:cNvPr>
            <p:cNvSpPr/>
            <p:nvPr userDrawn="1"/>
          </p:nvSpPr>
          <p:spPr>
            <a:xfrm>
              <a:off x="10298904" y="5065781"/>
              <a:ext cx="585129" cy="552609"/>
            </a:xfrm>
            <a:prstGeom prst="ellipse">
              <a:avLst/>
            </a:prstGeom>
            <a:solidFill>
              <a:srgbClr val="089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E5F3970-CAF5-DBD4-1D8E-471DD4AE6A12}"/>
                </a:ext>
              </a:extLst>
            </p:cNvPr>
            <p:cNvSpPr/>
            <p:nvPr userDrawn="1"/>
          </p:nvSpPr>
          <p:spPr>
            <a:xfrm>
              <a:off x="11231592" y="5065781"/>
              <a:ext cx="585129" cy="552609"/>
            </a:xfrm>
            <a:prstGeom prst="ellipse">
              <a:avLst/>
            </a:prstGeom>
            <a:solidFill>
              <a:srgbClr val="089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2DCB583-FDCF-972D-4F5F-9B6E9A86654B}"/>
                </a:ext>
              </a:extLst>
            </p:cNvPr>
            <p:cNvSpPr/>
            <p:nvPr userDrawn="1"/>
          </p:nvSpPr>
          <p:spPr>
            <a:xfrm>
              <a:off x="9366216" y="4233677"/>
              <a:ext cx="585129" cy="552609"/>
            </a:xfrm>
            <a:prstGeom prst="ellipse">
              <a:avLst/>
            </a:prstGeom>
            <a:solidFill>
              <a:srgbClr val="089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5CE4BF0-B8DD-A8A6-0532-8A37C44498B9}"/>
                </a:ext>
              </a:extLst>
            </p:cNvPr>
            <p:cNvSpPr/>
            <p:nvPr userDrawn="1"/>
          </p:nvSpPr>
          <p:spPr>
            <a:xfrm>
              <a:off x="10298904" y="4233677"/>
              <a:ext cx="585129" cy="552609"/>
            </a:xfrm>
            <a:prstGeom prst="ellipse">
              <a:avLst/>
            </a:prstGeom>
            <a:solidFill>
              <a:srgbClr val="089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DBE45AF-825C-384E-C224-1AD6DDE55DBC}"/>
                </a:ext>
              </a:extLst>
            </p:cNvPr>
            <p:cNvSpPr/>
            <p:nvPr userDrawn="1"/>
          </p:nvSpPr>
          <p:spPr>
            <a:xfrm>
              <a:off x="11231592" y="4233677"/>
              <a:ext cx="585129" cy="552609"/>
            </a:xfrm>
            <a:prstGeom prst="ellipse">
              <a:avLst/>
            </a:prstGeom>
            <a:solidFill>
              <a:srgbClr val="089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79A921D-D183-8653-0684-5952DE0AF97B}"/>
                </a:ext>
              </a:extLst>
            </p:cNvPr>
            <p:cNvSpPr/>
            <p:nvPr userDrawn="1"/>
          </p:nvSpPr>
          <p:spPr>
            <a:xfrm>
              <a:off x="3799672" y="3019139"/>
              <a:ext cx="585129" cy="552609"/>
            </a:xfrm>
            <a:prstGeom prst="ellipse">
              <a:avLst/>
            </a:prstGeom>
            <a:solidFill>
              <a:srgbClr val="089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96528DF-5A23-C665-BD45-E863CD02F48F}"/>
                </a:ext>
              </a:extLst>
            </p:cNvPr>
            <p:cNvSpPr/>
            <p:nvPr userDrawn="1"/>
          </p:nvSpPr>
          <p:spPr>
            <a:xfrm>
              <a:off x="4284304" y="3951827"/>
              <a:ext cx="585129" cy="552609"/>
            </a:xfrm>
            <a:prstGeom prst="ellipse">
              <a:avLst/>
            </a:prstGeom>
            <a:solidFill>
              <a:srgbClr val="089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8A62A9D-0DFC-34C6-E754-4B1C78CC642B}"/>
                </a:ext>
              </a:extLst>
            </p:cNvPr>
            <p:cNvSpPr/>
            <p:nvPr userDrawn="1"/>
          </p:nvSpPr>
          <p:spPr>
            <a:xfrm>
              <a:off x="3059008" y="4674203"/>
              <a:ext cx="585129" cy="552609"/>
            </a:xfrm>
            <a:prstGeom prst="ellipse">
              <a:avLst/>
            </a:prstGeom>
            <a:solidFill>
              <a:srgbClr val="089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A98279B-4DF1-6FF6-21A7-57878EE5C801}"/>
                </a:ext>
              </a:extLst>
            </p:cNvPr>
            <p:cNvSpPr/>
            <p:nvPr userDrawn="1"/>
          </p:nvSpPr>
          <p:spPr>
            <a:xfrm>
              <a:off x="2556088" y="5917787"/>
              <a:ext cx="585129" cy="552609"/>
            </a:xfrm>
            <a:prstGeom prst="ellipse">
              <a:avLst/>
            </a:prstGeom>
            <a:solidFill>
              <a:srgbClr val="089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3B6A9BA-71A0-2101-B9BA-2287307B7BF3}"/>
                </a:ext>
              </a:extLst>
            </p:cNvPr>
            <p:cNvSpPr/>
            <p:nvPr userDrawn="1"/>
          </p:nvSpPr>
          <p:spPr>
            <a:xfrm>
              <a:off x="1980016" y="4363307"/>
              <a:ext cx="585129" cy="552609"/>
            </a:xfrm>
            <a:prstGeom prst="ellipse">
              <a:avLst/>
            </a:prstGeom>
            <a:solidFill>
              <a:srgbClr val="089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D7929E4-6255-7D8E-12FF-78147AD53D1F}"/>
                </a:ext>
              </a:extLst>
            </p:cNvPr>
            <p:cNvSpPr/>
            <p:nvPr userDrawn="1"/>
          </p:nvSpPr>
          <p:spPr>
            <a:xfrm>
              <a:off x="873592" y="3586067"/>
              <a:ext cx="585129" cy="552609"/>
            </a:xfrm>
            <a:prstGeom prst="ellipse">
              <a:avLst/>
            </a:prstGeom>
            <a:solidFill>
              <a:srgbClr val="089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1206151-6DC7-6BCA-3055-5985C0FC6F9F}"/>
                </a:ext>
              </a:extLst>
            </p:cNvPr>
            <p:cNvSpPr/>
            <p:nvPr userDrawn="1"/>
          </p:nvSpPr>
          <p:spPr>
            <a:xfrm>
              <a:off x="160360" y="5314283"/>
              <a:ext cx="585129" cy="552609"/>
            </a:xfrm>
            <a:prstGeom prst="ellipse">
              <a:avLst/>
            </a:prstGeom>
            <a:solidFill>
              <a:srgbClr val="089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Graphic 30">
            <a:extLst>
              <a:ext uri="{FF2B5EF4-FFF2-40B4-BE49-F238E27FC236}">
                <a16:creationId xmlns:a16="http://schemas.microsoft.com/office/drawing/2014/main" id="{95E91F29-0113-EA88-AC7F-C85C624780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902" y="6567818"/>
            <a:ext cx="2177548" cy="183819"/>
          </a:xfrm>
          <a:prstGeom prst="rect">
            <a:avLst/>
          </a:prstGeom>
        </p:spPr>
      </p:pic>
      <p:sp>
        <p:nvSpPr>
          <p:cNvPr id="43" name="Footer Placeholder 4">
            <a:extLst>
              <a:ext uri="{FF2B5EF4-FFF2-40B4-BE49-F238E27FC236}">
                <a16:creationId xmlns:a16="http://schemas.microsoft.com/office/drawing/2014/main" id="{B480FF80-81B3-2162-3BFE-7599A18B7836}"/>
              </a:ext>
            </a:extLst>
          </p:cNvPr>
          <p:cNvSpPr txBox="1">
            <a:spLocks/>
          </p:cNvSpPr>
          <p:nvPr userDrawn="1"/>
        </p:nvSpPr>
        <p:spPr>
          <a:xfrm>
            <a:off x="11603175" y="6621793"/>
            <a:ext cx="214175" cy="889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ctr" defTabSz="914400" rtl="0" eaLnBrk="1" latinLnBrk="0" hangingPunct="1">
              <a:defRPr lang="en-US" sz="600" b="0" i="0" kern="1200" spc="-20" baseline="0" smtClean="0">
                <a:solidFill>
                  <a:srgbClr val="004A98"/>
                </a:solidFill>
                <a:effectLst/>
                <a:latin typeface="Kanit" pitchFamily="2" charset="-34"/>
                <a:ea typeface="+mn-ea"/>
                <a:cs typeface="Kanit" pitchFamily="2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B41DFD7-E05F-FC4E-A77E-BDDE48BC967D}" type="slidenum">
              <a:rPr lang="en-US" sz="800" b="0" i="0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pPr algn="r"/>
              <a:t>‹#›</a:t>
            </a:fld>
            <a:endParaRPr lang="en-US" sz="800" b="0" i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44" name="Footer Placeholder 4">
            <a:extLst>
              <a:ext uri="{FF2B5EF4-FFF2-40B4-BE49-F238E27FC236}">
                <a16:creationId xmlns:a16="http://schemas.microsoft.com/office/drawing/2014/main" id="{99783703-4AC2-D04A-8D9D-C8F2638565A7}"/>
              </a:ext>
            </a:extLst>
          </p:cNvPr>
          <p:cNvSpPr txBox="1">
            <a:spLocks/>
          </p:cNvSpPr>
          <p:nvPr userDrawn="1"/>
        </p:nvSpPr>
        <p:spPr>
          <a:xfrm>
            <a:off x="5083175" y="6621793"/>
            <a:ext cx="2025650" cy="889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ctr" defTabSz="914400" rtl="0" eaLnBrk="1" latinLnBrk="0" hangingPunct="1">
              <a:defRPr lang="en-US" sz="600" b="0" i="0" kern="1200" spc="-20" baseline="0" smtClean="0">
                <a:solidFill>
                  <a:srgbClr val="004A98"/>
                </a:solidFill>
                <a:effectLst/>
                <a:latin typeface="Kanit" pitchFamily="2" charset="-34"/>
                <a:ea typeface="+mn-ea"/>
                <a:cs typeface="Kanit" pitchFamily="2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i="0" spc="0" baseline="0">
                <a:solidFill>
                  <a:srgbClr val="004A9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© 2022 DivDat  |  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12631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ing Section Break">
    <p:bg>
      <p:bgPr>
        <a:solidFill>
          <a:srgbClr val="00AB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95E91F29-0113-EA88-AC7F-C85C624780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902" y="6567818"/>
            <a:ext cx="2177548" cy="18381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13E4125B-B582-3A56-1AD8-66773A280BBE}"/>
              </a:ext>
            </a:extLst>
          </p:cNvPr>
          <p:cNvGrpSpPr/>
          <p:nvPr userDrawn="1"/>
        </p:nvGrpSpPr>
        <p:grpSpPr>
          <a:xfrm>
            <a:off x="160360" y="3028283"/>
            <a:ext cx="11656361" cy="3467931"/>
            <a:chOff x="160360" y="3028283"/>
            <a:chExt cx="11656361" cy="3467931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847C9CD-B12D-C0A9-9D14-61BD1E0B89E4}"/>
                </a:ext>
              </a:extLst>
            </p:cNvPr>
            <p:cNvSpPr/>
            <p:nvPr userDrawn="1"/>
          </p:nvSpPr>
          <p:spPr>
            <a:xfrm>
              <a:off x="5783920" y="3558635"/>
              <a:ext cx="585129" cy="552609"/>
            </a:xfrm>
            <a:prstGeom prst="ellipse">
              <a:avLst/>
            </a:prstGeom>
            <a:solidFill>
              <a:srgbClr val="00A088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E1E9924-84FF-757A-9EFB-D8949AF3C993}"/>
                </a:ext>
              </a:extLst>
            </p:cNvPr>
            <p:cNvSpPr/>
            <p:nvPr userDrawn="1"/>
          </p:nvSpPr>
          <p:spPr>
            <a:xfrm>
              <a:off x="5353614" y="5078153"/>
              <a:ext cx="585129" cy="552609"/>
            </a:xfrm>
            <a:prstGeom prst="ellipse">
              <a:avLst/>
            </a:prstGeom>
            <a:solidFill>
              <a:srgbClr val="00A088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260ABB7-4C40-9028-D720-41B2931D260D}"/>
                </a:ext>
              </a:extLst>
            </p:cNvPr>
            <p:cNvSpPr/>
            <p:nvPr userDrawn="1"/>
          </p:nvSpPr>
          <p:spPr>
            <a:xfrm>
              <a:off x="6429379" y="4513376"/>
              <a:ext cx="585129" cy="552609"/>
            </a:xfrm>
            <a:prstGeom prst="ellipse">
              <a:avLst/>
            </a:prstGeom>
            <a:solidFill>
              <a:srgbClr val="00A088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DC05792-EFAB-2CBB-4863-E40836B7D154}"/>
                </a:ext>
              </a:extLst>
            </p:cNvPr>
            <p:cNvSpPr/>
            <p:nvPr userDrawn="1"/>
          </p:nvSpPr>
          <p:spPr>
            <a:xfrm>
              <a:off x="6577296" y="5925317"/>
              <a:ext cx="585129" cy="552609"/>
            </a:xfrm>
            <a:prstGeom prst="ellipse">
              <a:avLst/>
            </a:prstGeom>
            <a:solidFill>
              <a:srgbClr val="00A088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82C6D55-F80D-CA99-BC32-325EAB22F994}"/>
                </a:ext>
              </a:extLst>
            </p:cNvPr>
            <p:cNvSpPr/>
            <p:nvPr userDrawn="1"/>
          </p:nvSpPr>
          <p:spPr>
            <a:xfrm>
              <a:off x="7354536" y="4818893"/>
              <a:ext cx="585129" cy="552609"/>
            </a:xfrm>
            <a:prstGeom prst="ellipse">
              <a:avLst/>
            </a:prstGeom>
            <a:solidFill>
              <a:srgbClr val="00A088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D11A867-0F3D-0AF9-3BC2-A5119F1E4BCA}"/>
                </a:ext>
              </a:extLst>
            </p:cNvPr>
            <p:cNvSpPr/>
            <p:nvPr userDrawn="1"/>
          </p:nvSpPr>
          <p:spPr>
            <a:xfrm>
              <a:off x="7647144" y="3840485"/>
              <a:ext cx="585129" cy="552609"/>
            </a:xfrm>
            <a:prstGeom prst="ellipse">
              <a:avLst/>
            </a:prstGeom>
            <a:solidFill>
              <a:srgbClr val="00A088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15373F3-9291-7B17-DF6E-624D7B68224D}"/>
                </a:ext>
              </a:extLst>
            </p:cNvPr>
            <p:cNvSpPr/>
            <p:nvPr userDrawn="1"/>
          </p:nvSpPr>
          <p:spPr>
            <a:xfrm>
              <a:off x="8433528" y="5943605"/>
              <a:ext cx="585129" cy="552609"/>
            </a:xfrm>
            <a:prstGeom prst="ellipse">
              <a:avLst/>
            </a:prstGeom>
            <a:solidFill>
              <a:srgbClr val="00A088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7D217C9-557D-8003-80C2-447071E221E2}"/>
                </a:ext>
              </a:extLst>
            </p:cNvPr>
            <p:cNvSpPr/>
            <p:nvPr userDrawn="1"/>
          </p:nvSpPr>
          <p:spPr>
            <a:xfrm>
              <a:off x="9366216" y="5943605"/>
              <a:ext cx="585129" cy="552609"/>
            </a:xfrm>
            <a:prstGeom prst="ellipse">
              <a:avLst/>
            </a:prstGeom>
            <a:solidFill>
              <a:srgbClr val="00A088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4D5225F-8EEB-0A06-1468-FC17E032FECD}"/>
                </a:ext>
              </a:extLst>
            </p:cNvPr>
            <p:cNvSpPr/>
            <p:nvPr userDrawn="1"/>
          </p:nvSpPr>
          <p:spPr>
            <a:xfrm>
              <a:off x="10298904" y="5943605"/>
              <a:ext cx="585129" cy="552609"/>
            </a:xfrm>
            <a:prstGeom prst="ellipse">
              <a:avLst/>
            </a:prstGeom>
            <a:solidFill>
              <a:srgbClr val="00A088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7A1D4E8-81BF-B8B2-B04A-BED2A7AA46E6}"/>
                </a:ext>
              </a:extLst>
            </p:cNvPr>
            <p:cNvSpPr/>
            <p:nvPr userDrawn="1"/>
          </p:nvSpPr>
          <p:spPr>
            <a:xfrm>
              <a:off x="11231592" y="5943605"/>
              <a:ext cx="585129" cy="552609"/>
            </a:xfrm>
            <a:prstGeom prst="ellipse">
              <a:avLst/>
            </a:prstGeom>
            <a:solidFill>
              <a:srgbClr val="00A088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8D1D898-032C-D09E-92B2-28881D6AC05A}"/>
                </a:ext>
              </a:extLst>
            </p:cNvPr>
            <p:cNvSpPr/>
            <p:nvPr userDrawn="1"/>
          </p:nvSpPr>
          <p:spPr>
            <a:xfrm>
              <a:off x="8433528" y="5074925"/>
              <a:ext cx="585129" cy="552609"/>
            </a:xfrm>
            <a:prstGeom prst="ellipse">
              <a:avLst/>
            </a:prstGeom>
            <a:solidFill>
              <a:srgbClr val="00A088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545B7A5-3904-62DA-FCDF-046745DA393C}"/>
                </a:ext>
              </a:extLst>
            </p:cNvPr>
            <p:cNvSpPr/>
            <p:nvPr userDrawn="1"/>
          </p:nvSpPr>
          <p:spPr>
            <a:xfrm>
              <a:off x="9366216" y="5074925"/>
              <a:ext cx="585129" cy="552609"/>
            </a:xfrm>
            <a:prstGeom prst="ellipse">
              <a:avLst/>
            </a:prstGeom>
            <a:solidFill>
              <a:srgbClr val="00A088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3C0DD36-69C6-F559-C8EF-CD239C1D5E21}"/>
                </a:ext>
              </a:extLst>
            </p:cNvPr>
            <p:cNvSpPr/>
            <p:nvPr userDrawn="1"/>
          </p:nvSpPr>
          <p:spPr>
            <a:xfrm>
              <a:off x="10298904" y="5074925"/>
              <a:ext cx="585129" cy="552609"/>
            </a:xfrm>
            <a:prstGeom prst="ellipse">
              <a:avLst/>
            </a:prstGeom>
            <a:solidFill>
              <a:srgbClr val="00A088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C5B3346-55B8-B08D-D98E-65A547FF95A5}"/>
                </a:ext>
              </a:extLst>
            </p:cNvPr>
            <p:cNvSpPr/>
            <p:nvPr userDrawn="1"/>
          </p:nvSpPr>
          <p:spPr>
            <a:xfrm>
              <a:off x="11231592" y="5074925"/>
              <a:ext cx="585129" cy="552609"/>
            </a:xfrm>
            <a:prstGeom prst="ellipse">
              <a:avLst/>
            </a:prstGeom>
            <a:solidFill>
              <a:srgbClr val="00A088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B3FB824-F356-86FB-C2BD-994D5152116D}"/>
                </a:ext>
              </a:extLst>
            </p:cNvPr>
            <p:cNvSpPr/>
            <p:nvPr userDrawn="1"/>
          </p:nvSpPr>
          <p:spPr>
            <a:xfrm>
              <a:off x="9366216" y="4242821"/>
              <a:ext cx="585129" cy="552609"/>
            </a:xfrm>
            <a:prstGeom prst="ellipse">
              <a:avLst/>
            </a:prstGeom>
            <a:solidFill>
              <a:srgbClr val="00A088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82FE878-97BA-D631-8D54-8DBC0A4487A0}"/>
                </a:ext>
              </a:extLst>
            </p:cNvPr>
            <p:cNvSpPr/>
            <p:nvPr userDrawn="1"/>
          </p:nvSpPr>
          <p:spPr>
            <a:xfrm>
              <a:off x="10298904" y="4242821"/>
              <a:ext cx="585129" cy="552609"/>
            </a:xfrm>
            <a:prstGeom prst="ellipse">
              <a:avLst/>
            </a:prstGeom>
            <a:solidFill>
              <a:srgbClr val="00A088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BA68BB4-2D72-78EA-5381-463AF225AB76}"/>
                </a:ext>
              </a:extLst>
            </p:cNvPr>
            <p:cNvSpPr/>
            <p:nvPr userDrawn="1"/>
          </p:nvSpPr>
          <p:spPr>
            <a:xfrm>
              <a:off x="11231592" y="4242821"/>
              <a:ext cx="585129" cy="552609"/>
            </a:xfrm>
            <a:prstGeom prst="ellipse">
              <a:avLst/>
            </a:prstGeom>
            <a:solidFill>
              <a:srgbClr val="00A088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55B8F5E-F266-6878-DACC-25A1F9C179A8}"/>
                </a:ext>
              </a:extLst>
            </p:cNvPr>
            <p:cNvSpPr/>
            <p:nvPr userDrawn="1"/>
          </p:nvSpPr>
          <p:spPr>
            <a:xfrm>
              <a:off x="3799672" y="3028283"/>
              <a:ext cx="585129" cy="552609"/>
            </a:xfrm>
            <a:prstGeom prst="ellipse">
              <a:avLst/>
            </a:prstGeom>
            <a:solidFill>
              <a:srgbClr val="00A088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D9C8EA5-E3C9-A3F9-8685-B9C9AE172ECC}"/>
                </a:ext>
              </a:extLst>
            </p:cNvPr>
            <p:cNvSpPr/>
            <p:nvPr userDrawn="1"/>
          </p:nvSpPr>
          <p:spPr>
            <a:xfrm>
              <a:off x="4284304" y="3960971"/>
              <a:ext cx="585129" cy="552609"/>
            </a:xfrm>
            <a:prstGeom prst="ellipse">
              <a:avLst/>
            </a:prstGeom>
            <a:solidFill>
              <a:srgbClr val="00A088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41C2002-8D5C-2F3E-90E3-BCB70883961D}"/>
                </a:ext>
              </a:extLst>
            </p:cNvPr>
            <p:cNvSpPr/>
            <p:nvPr userDrawn="1"/>
          </p:nvSpPr>
          <p:spPr>
            <a:xfrm>
              <a:off x="3059008" y="4683347"/>
              <a:ext cx="585129" cy="552609"/>
            </a:xfrm>
            <a:prstGeom prst="ellipse">
              <a:avLst/>
            </a:prstGeom>
            <a:solidFill>
              <a:srgbClr val="00A088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6E8B512-98B6-49E1-6B72-CDAA04925289}"/>
                </a:ext>
              </a:extLst>
            </p:cNvPr>
            <p:cNvSpPr/>
            <p:nvPr userDrawn="1"/>
          </p:nvSpPr>
          <p:spPr>
            <a:xfrm>
              <a:off x="2556088" y="5926931"/>
              <a:ext cx="585129" cy="552609"/>
            </a:xfrm>
            <a:prstGeom prst="ellipse">
              <a:avLst/>
            </a:prstGeom>
            <a:solidFill>
              <a:srgbClr val="00A088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ED9F1CE-E75D-1FB8-45C1-47D2128543EB}"/>
                </a:ext>
              </a:extLst>
            </p:cNvPr>
            <p:cNvSpPr/>
            <p:nvPr userDrawn="1"/>
          </p:nvSpPr>
          <p:spPr>
            <a:xfrm>
              <a:off x="1980016" y="4372451"/>
              <a:ext cx="585129" cy="552609"/>
            </a:xfrm>
            <a:prstGeom prst="ellipse">
              <a:avLst/>
            </a:prstGeom>
            <a:solidFill>
              <a:srgbClr val="00A088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7A1AA04-F956-6A22-AD73-4F8F5A2E1DC4}"/>
                </a:ext>
              </a:extLst>
            </p:cNvPr>
            <p:cNvSpPr/>
            <p:nvPr userDrawn="1"/>
          </p:nvSpPr>
          <p:spPr>
            <a:xfrm>
              <a:off x="873592" y="3595211"/>
              <a:ext cx="585129" cy="552609"/>
            </a:xfrm>
            <a:prstGeom prst="ellipse">
              <a:avLst/>
            </a:prstGeom>
            <a:solidFill>
              <a:srgbClr val="00A088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9D7BC87-CAD8-6A27-775C-5C90CE9C3B28}"/>
                </a:ext>
              </a:extLst>
            </p:cNvPr>
            <p:cNvSpPr/>
            <p:nvPr userDrawn="1"/>
          </p:nvSpPr>
          <p:spPr>
            <a:xfrm>
              <a:off x="160360" y="5323427"/>
              <a:ext cx="585129" cy="552609"/>
            </a:xfrm>
            <a:prstGeom prst="ellipse">
              <a:avLst/>
            </a:prstGeom>
            <a:solidFill>
              <a:srgbClr val="00A088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19BD539A-36FD-2D5C-FF8A-005D4E1EF5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47933"/>
            <a:ext cx="10612438" cy="16020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Kanit Medium" pitchFamily="2" charset="-34"/>
              </a:defRPr>
            </a:lvl1pPr>
            <a:lvl2pPr marL="457200" indent="0">
              <a:buNone/>
              <a:defRPr sz="5400" b="0" i="0">
                <a:solidFill>
                  <a:schemeClr val="bg1">
                    <a:alpha val="80000"/>
                  </a:schemeClr>
                </a:solidFill>
                <a:latin typeface="Kanit Medium" pitchFamily="2" charset="-34"/>
                <a:cs typeface="Kanit Medium" pitchFamily="2" charset="-34"/>
              </a:defRPr>
            </a:lvl2pPr>
            <a:lvl3pPr marL="914400" indent="0">
              <a:buNone/>
              <a:defRPr sz="5400" b="0" i="0">
                <a:solidFill>
                  <a:schemeClr val="bg1">
                    <a:alpha val="80000"/>
                  </a:schemeClr>
                </a:solidFill>
                <a:latin typeface="Kanit Medium" pitchFamily="2" charset="-34"/>
                <a:cs typeface="Kanit Medium" pitchFamily="2" charset="-34"/>
              </a:defRPr>
            </a:lvl3pPr>
            <a:lvl4pPr marL="1371600" indent="0">
              <a:buNone/>
              <a:defRPr sz="5400" b="0" i="0">
                <a:solidFill>
                  <a:schemeClr val="bg1">
                    <a:alpha val="80000"/>
                  </a:schemeClr>
                </a:solidFill>
                <a:latin typeface="Kanit Medium" pitchFamily="2" charset="-34"/>
                <a:cs typeface="Kanit Medium" pitchFamily="2" charset="-34"/>
              </a:defRPr>
            </a:lvl4pPr>
            <a:lvl5pPr marL="1828800" indent="0">
              <a:buNone/>
              <a:defRPr sz="5400" b="0" i="0">
                <a:solidFill>
                  <a:schemeClr val="bg1">
                    <a:alpha val="80000"/>
                  </a:schemeClr>
                </a:solidFill>
                <a:latin typeface="Kanit Medium" pitchFamily="2" charset="-34"/>
                <a:cs typeface="Kanit Medium" pitchFamily="2" charset="-34"/>
              </a:defRPr>
            </a:lvl5pPr>
          </a:lstStyle>
          <a:p>
            <a:pPr lvl="0"/>
            <a:r>
              <a:rPr lang="en-US"/>
              <a:t>Section break title line one.</a:t>
            </a:r>
          </a:p>
          <a:p>
            <a:pPr lvl="0"/>
            <a:r>
              <a:rPr lang="en-US"/>
              <a:t>Optional section break title line two.</a:t>
            </a:r>
          </a:p>
        </p:txBody>
      </p:sp>
      <p:sp>
        <p:nvSpPr>
          <p:cNvPr id="65" name="Footer Placeholder 4">
            <a:extLst>
              <a:ext uri="{FF2B5EF4-FFF2-40B4-BE49-F238E27FC236}">
                <a16:creationId xmlns:a16="http://schemas.microsoft.com/office/drawing/2014/main" id="{BEC191C7-DD33-B11B-3126-2C755513C615}"/>
              </a:ext>
            </a:extLst>
          </p:cNvPr>
          <p:cNvSpPr txBox="1">
            <a:spLocks/>
          </p:cNvSpPr>
          <p:nvPr userDrawn="1"/>
        </p:nvSpPr>
        <p:spPr>
          <a:xfrm>
            <a:off x="11603175" y="6621793"/>
            <a:ext cx="214175" cy="889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ctr" defTabSz="914400" rtl="0" eaLnBrk="1" latinLnBrk="0" hangingPunct="1">
              <a:defRPr lang="en-US" sz="600" b="0" i="0" kern="1200" spc="-20" baseline="0" smtClean="0">
                <a:solidFill>
                  <a:srgbClr val="004A98"/>
                </a:solidFill>
                <a:effectLst/>
                <a:latin typeface="Kanit" pitchFamily="2" charset="-34"/>
                <a:ea typeface="+mn-ea"/>
                <a:cs typeface="Kanit" pitchFamily="2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B41DFD7-E05F-FC4E-A77E-BDDE48BC967D}" type="slidenum">
              <a:rPr lang="en-US" sz="800" b="0" i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pPr algn="r"/>
              <a:t>‹#›</a:t>
            </a:fld>
            <a:endParaRPr lang="en-US" sz="800" b="0" i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66" name="Footer Placeholder 4">
            <a:extLst>
              <a:ext uri="{FF2B5EF4-FFF2-40B4-BE49-F238E27FC236}">
                <a16:creationId xmlns:a16="http://schemas.microsoft.com/office/drawing/2014/main" id="{756D3660-B441-BF7B-8D5F-0E88319BA3AE}"/>
              </a:ext>
            </a:extLst>
          </p:cNvPr>
          <p:cNvSpPr txBox="1">
            <a:spLocks/>
          </p:cNvSpPr>
          <p:nvPr userDrawn="1"/>
        </p:nvSpPr>
        <p:spPr>
          <a:xfrm>
            <a:off x="5083175" y="6621793"/>
            <a:ext cx="2025650" cy="889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ctr" defTabSz="914400" rtl="0" eaLnBrk="1" latinLnBrk="0" hangingPunct="1">
              <a:defRPr lang="en-US" sz="600" b="0" i="0" kern="1200" spc="-20" baseline="0" smtClean="0">
                <a:solidFill>
                  <a:srgbClr val="004A98"/>
                </a:solidFill>
                <a:effectLst/>
                <a:latin typeface="Kanit" pitchFamily="2" charset="-34"/>
                <a:ea typeface="+mn-ea"/>
                <a:cs typeface="Kanit" pitchFamily="2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i="0" spc="0"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© 2022 DivDat  |  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6747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1">
    <p:bg>
      <p:bgPr>
        <a:solidFill>
          <a:srgbClr val="C3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95E91F29-0113-EA88-AC7F-C85C624780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902" y="6567818"/>
            <a:ext cx="2177548" cy="183819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6A6A9719-F542-AD0E-D0EB-32433F645BB4}"/>
              </a:ext>
            </a:extLst>
          </p:cNvPr>
          <p:cNvGrpSpPr/>
          <p:nvPr userDrawn="1"/>
        </p:nvGrpSpPr>
        <p:grpSpPr>
          <a:xfrm>
            <a:off x="160360" y="3028283"/>
            <a:ext cx="11656361" cy="3467931"/>
            <a:chOff x="160360" y="3028283"/>
            <a:chExt cx="11656361" cy="3467931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1DD9963-8F32-CC2A-8B5B-69A746B93EBD}"/>
                </a:ext>
              </a:extLst>
            </p:cNvPr>
            <p:cNvSpPr/>
            <p:nvPr userDrawn="1"/>
          </p:nvSpPr>
          <p:spPr>
            <a:xfrm>
              <a:off x="5783920" y="3558635"/>
              <a:ext cx="585129" cy="552609"/>
            </a:xfrm>
            <a:prstGeom prst="ellipse">
              <a:avLst/>
            </a:prstGeom>
            <a:solidFill>
              <a:srgbClr val="B4CC36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4952827-DEF4-F16F-63A1-35C108D58C52}"/>
                </a:ext>
              </a:extLst>
            </p:cNvPr>
            <p:cNvSpPr/>
            <p:nvPr userDrawn="1"/>
          </p:nvSpPr>
          <p:spPr>
            <a:xfrm>
              <a:off x="5353614" y="5078153"/>
              <a:ext cx="585129" cy="552609"/>
            </a:xfrm>
            <a:prstGeom prst="ellipse">
              <a:avLst/>
            </a:prstGeom>
            <a:solidFill>
              <a:srgbClr val="B4CC36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77C5C4E-1838-6669-9DA1-E27E270FDBFF}"/>
                </a:ext>
              </a:extLst>
            </p:cNvPr>
            <p:cNvSpPr/>
            <p:nvPr userDrawn="1"/>
          </p:nvSpPr>
          <p:spPr>
            <a:xfrm>
              <a:off x="6429379" y="4513376"/>
              <a:ext cx="585129" cy="552609"/>
            </a:xfrm>
            <a:prstGeom prst="ellipse">
              <a:avLst/>
            </a:prstGeom>
            <a:solidFill>
              <a:srgbClr val="B4CC36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C411EABB-575D-5B31-ED50-0E08312088EB}"/>
                </a:ext>
              </a:extLst>
            </p:cNvPr>
            <p:cNvSpPr/>
            <p:nvPr userDrawn="1"/>
          </p:nvSpPr>
          <p:spPr>
            <a:xfrm>
              <a:off x="6577296" y="5925317"/>
              <a:ext cx="585129" cy="552609"/>
            </a:xfrm>
            <a:prstGeom prst="ellipse">
              <a:avLst/>
            </a:prstGeom>
            <a:solidFill>
              <a:srgbClr val="B4CC36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156372A0-38E9-4A04-BAB2-608DE5426407}"/>
                </a:ext>
              </a:extLst>
            </p:cNvPr>
            <p:cNvSpPr/>
            <p:nvPr userDrawn="1"/>
          </p:nvSpPr>
          <p:spPr>
            <a:xfrm>
              <a:off x="7354536" y="4818893"/>
              <a:ext cx="585129" cy="552609"/>
            </a:xfrm>
            <a:prstGeom prst="ellipse">
              <a:avLst/>
            </a:prstGeom>
            <a:solidFill>
              <a:srgbClr val="B4CC36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1D69034-C252-FE06-7279-60339C97A4A5}"/>
                </a:ext>
              </a:extLst>
            </p:cNvPr>
            <p:cNvSpPr/>
            <p:nvPr userDrawn="1"/>
          </p:nvSpPr>
          <p:spPr>
            <a:xfrm>
              <a:off x="7647144" y="3840485"/>
              <a:ext cx="585129" cy="552609"/>
            </a:xfrm>
            <a:prstGeom prst="ellipse">
              <a:avLst/>
            </a:prstGeom>
            <a:solidFill>
              <a:srgbClr val="B4CC36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3DBCDCC-2D3B-9CDB-71BC-F092F2C391BE}"/>
                </a:ext>
              </a:extLst>
            </p:cNvPr>
            <p:cNvSpPr/>
            <p:nvPr userDrawn="1"/>
          </p:nvSpPr>
          <p:spPr>
            <a:xfrm>
              <a:off x="8433528" y="5943605"/>
              <a:ext cx="585129" cy="552609"/>
            </a:xfrm>
            <a:prstGeom prst="ellipse">
              <a:avLst/>
            </a:prstGeom>
            <a:solidFill>
              <a:srgbClr val="B4CC36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7340DF4-E31F-2121-F43B-522B40A9F134}"/>
                </a:ext>
              </a:extLst>
            </p:cNvPr>
            <p:cNvSpPr/>
            <p:nvPr userDrawn="1"/>
          </p:nvSpPr>
          <p:spPr>
            <a:xfrm>
              <a:off x="9366216" y="5943605"/>
              <a:ext cx="585129" cy="552609"/>
            </a:xfrm>
            <a:prstGeom prst="ellipse">
              <a:avLst/>
            </a:prstGeom>
            <a:solidFill>
              <a:srgbClr val="B4CC36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0CB0D72-77C8-3A78-7C2A-F75DA92C2EFB}"/>
                </a:ext>
              </a:extLst>
            </p:cNvPr>
            <p:cNvSpPr/>
            <p:nvPr userDrawn="1"/>
          </p:nvSpPr>
          <p:spPr>
            <a:xfrm>
              <a:off x="10298904" y="5943605"/>
              <a:ext cx="585129" cy="552609"/>
            </a:xfrm>
            <a:prstGeom prst="ellipse">
              <a:avLst/>
            </a:prstGeom>
            <a:solidFill>
              <a:srgbClr val="B4CC36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4EDF844-A0C8-D75A-50C6-4F857AB4D98A}"/>
                </a:ext>
              </a:extLst>
            </p:cNvPr>
            <p:cNvSpPr/>
            <p:nvPr userDrawn="1"/>
          </p:nvSpPr>
          <p:spPr>
            <a:xfrm>
              <a:off x="11231592" y="5943605"/>
              <a:ext cx="585129" cy="552609"/>
            </a:xfrm>
            <a:prstGeom prst="ellipse">
              <a:avLst/>
            </a:prstGeom>
            <a:solidFill>
              <a:srgbClr val="B4CC36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FCECF50-BE0F-F627-A67F-D33D4E312F4A}"/>
                </a:ext>
              </a:extLst>
            </p:cNvPr>
            <p:cNvSpPr/>
            <p:nvPr userDrawn="1"/>
          </p:nvSpPr>
          <p:spPr>
            <a:xfrm>
              <a:off x="8433528" y="5074925"/>
              <a:ext cx="585129" cy="552609"/>
            </a:xfrm>
            <a:prstGeom prst="ellipse">
              <a:avLst/>
            </a:prstGeom>
            <a:solidFill>
              <a:srgbClr val="B4CC36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2F42DEC-7C66-9C26-B60F-781EE6364996}"/>
                </a:ext>
              </a:extLst>
            </p:cNvPr>
            <p:cNvSpPr/>
            <p:nvPr userDrawn="1"/>
          </p:nvSpPr>
          <p:spPr>
            <a:xfrm>
              <a:off x="9366216" y="5074925"/>
              <a:ext cx="585129" cy="552609"/>
            </a:xfrm>
            <a:prstGeom prst="ellipse">
              <a:avLst/>
            </a:prstGeom>
            <a:solidFill>
              <a:srgbClr val="B4CC36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543C464-2815-CF53-6B89-6BCCC8C6DCE2}"/>
                </a:ext>
              </a:extLst>
            </p:cNvPr>
            <p:cNvSpPr/>
            <p:nvPr userDrawn="1"/>
          </p:nvSpPr>
          <p:spPr>
            <a:xfrm>
              <a:off x="10298904" y="5074925"/>
              <a:ext cx="585129" cy="552609"/>
            </a:xfrm>
            <a:prstGeom prst="ellipse">
              <a:avLst/>
            </a:prstGeom>
            <a:solidFill>
              <a:srgbClr val="B4CC36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527A756-B4E2-67B4-0A4F-47C4576D2105}"/>
                </a:ext>
              </a:extLst>
            </p:cNvPr>
            <p:cNvSpPr/>
            <p:nvPr userDrawn="1"/>
          </p:nvSpPr>
          <p:spPr>
            <a:xfrm>
              <a:off x="11231592" y="5074925"/>
              <a:ext cx="585129" cy="552609"/>
            </a:xfrm>
            <a:prstGeom prst="ellipse">
              <a:avLst/>
            </a:prstGeom>
            <a:solidFill>
              <a:srgbClr val="B4CC36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D7B4854-1FB2-1561-4C29-FF6ABD1528E8}"/>
                </a:ext>
              </a:extLst>
            </p:cNvPr>
            <p:cNvSpPr/>
            <p:nvPr userDrawn="1"/>
          </p:nvSpPr>
          <p:spPr>
            <a:xfrm>
              <a:off x="9366216" y="4242821"/>
              <a:ext cx="585129" cy="552609"/>
            </a:xfrm>
            <a:prstGeom prst="ellipse">
              <a:avLst/>
            </a:prstGeom>
            <a:solidFill>
              <a:srgbClr val="B4CC36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15AB18C-7095-5228-D279-6C74874D2939}"/>
                </a:ext>
              </a:extLst>
            </p:cNvPr>
            <p:cNvSpPr/>
            <p:nvPr userDrawn="1"/>
          </p:nvSpPr>
          <p:spPr>
            <a:xfrm>
              <a:off x="10298904" y="4242821"/>
              <a:ext cx="585129" cy="552609"/>
            </a:xfrm>
            <a:prstGeom prst="ellipse">
              <a:avLst/>
            </a:prstGeom>
            <a:solidFill>
              <a:srgbClr val="B4CC36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3635A26-F3AE-CCD7-66EA-94C565F6F34E}"/>
                </a:ext>
              </a:extLst>
            </p:cNvPr>
            <p:cNvSpPr/>
            <p:nvPr userDrawn="1"/>
          </p:nvSpPr>
          <p:spPr>
            <a:xfrm>
              <a:off x="11231592" y="4242821"/>
              <a:ext cx="585129" cy="552609"/>
            </a:xfrm>
            <a:prstGeom prst="ellipse">
              <a:avLst/>
            </a:prstGeom>
            <a:solidFill>
              <a:srgbClr val="B4CC36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B163C23-4606-08DC-8A3A-370F73570616}"/>
                </a:ext>
              </a:extLst>
            </p:cNvPr>
            <p:cNvSpPr/>
            <p:nvPr userDrawn="1"/>
          </p:nvSpPr>
          <p:spPr>
            <a:xfrm>
              <a:off x="3799672" y="3028283"/>
              <a:ext cx="585129" cy="552609"/>
            </a:xfrm>
            <a:prstGeom prst="ellipse">
              <a:avLst/>
            </a:prstGeom>
            <a:solidFill>
              <a:srgbClr val="B4CC36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96D9002-6C76-4BBD-CACD-8C451DC73AAD}"/>
                </a:ext>
              </a:extLst>
            </p:cNvPr>
            <p:cNvSpPr/>
            <p:nvPr userDrawn="1"/>
          </p:nvSpPr>
          <p:spPr>
            <a:xfrm>
              <a:off x="4284304" y="3960971"/>
              <a:ext cx="585129" cy="552609"/>
            </a:xfrm>
            <a:prstGeom prst="ellipse">
              <a:avLst/>
            </a:prstGeom>
            <a:solidFill>
              <a:srgbClr val="B4CC36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D4D6DA63-3D20-D6FF-FF2E-F21FB4FC3571}"/>
                </a:ext>
              </a:extLst>
            </p:cNvPr>
            <p:cNvSpPr/>
            <p:nvPr userDrawn="1"/>
          </p:nvSpPr>
          <p:spPr>
            <a:xfrm>
              <a:off x="3059008" y="4683347"/>
              <a:ext cx="585129" cy="552609"/>
            </a:xfrm>
            <a:prstGeom prst="ellipse">
              <a:avLst/>
            </a:prstGeom>
            <a:solidFill>
              <a:srgbClr val="B4CC36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240CA0B-533F-A078-6C22-CCDAE92ADF57}"/>
                </a:ext>
              </a:extLst>
            </p:cNvPr>
            <p:cNvSpPr/>
            <p:nvPr userDrawn="1"/>
          </p:nvSpPr>
          <p:spPr>
            <a:xfrm>
              <a:off x="2556088" y="5926931"/>
              <a:ext cx="585129" cy="552609"/>
            </a:xfrm>
            <a:prstGeom prst="ellipse">
              <a:avLst/>
            </a:prstGeom>
            <a:solidFill>
              <a:srgbClr val="B4CC36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EC6C812-99C5-6212-A4BD-309E610B0E38}"/>
                </a:ext>
              </a:extLst>
            </p:cNvPr>
            <p:cNvSpPr/>
            <p:nvPr userDrawn="1"/>
          </p:nvSpPr>
          <p:spPr>
            <a:xfrm>
              <a:off x="1980016" y="4372451"/>
              <a:ext cx="585129" cy="552609"/>
            </a:xfrm>
            <a:prstGeom prst="ellipse">
              <a:avLst/>
            </a:prstGeom>
            <a:solidFill>
              <a:srgbClr val="B4CC36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491DAB15-559D-FC1A-4545-8F5FB422BE84}"/>
                </a:ext>
              </a:extLst>
            </p:cNvPr>
            <p:cNvSpPr/>
            <p:nvPr userDrawn="1"/>
          </p:nvSpPr>
          <p:spPr>
            <a:xfrm>
              <a:off x="873592" y="3595211"/>
              <a:ext cx="585129" cy="552609"/>
            </a:xfrm>
            <a:prstGeom prst="ellipse">
              <a:avLst/>
            </a:prstGeom>
            <a:solidFill>
              <a:srgbClr val="B4CC36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3E9A6C6D-D415-414D-D185-29028269EBCA}"/>
                </a:ext>
              </a:extLst>
            </p:cNvPr>
            <p:cNvSpPr/>
            <p:nvPr userDrawn="1"/>
          </p:nvSpPr>
          <p:spPr>
            <a:xfrm>
              <a:off x="160360" y="5323427"/>
              <a:ext cx="585129" cy="552609"/>
            </a:xfrm>
            <a:prstGeom prst="ellipse">
              <a:avLst/>
            </a:prstGeom>
            <a:solidFill>
              <a:srgbClr val="B4CC36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21C19FC6-EE88-B6E7-ABA6-2C2C9A89AF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47933"/>
            <a:ext cx="10612438" cy="16020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Kanit Medium" pitchFamily="2" charset="-34"/>
              </a:defRPr>
            </a:lvl1pPr>
            <a:lvl2pPr marL="457200" indent="0">
              <a:buNone/>
              <a:defRPr sz="5400" b="0" i="0">
                <a:solidFill>
                  <a:schemeClr val="bg1">
                    <a:alpha val="80000"/>
                  </a:schemeClr>
                </a:solidFill>
                <a:latin typeface="Kanit Medium" pitchFamily="2" charset="-34"/>
                <a:cs typeface="Kanit Medium" pitchFamily="2" charset="-34"/>
              </a:defRPr>
            </a:lvl2pPr>
            <a:lvl3pPr marL="914400" indent="0">
              <a:buNone/>
              <a:defRPr sz="5400" b="0" i="0">
                <a:solidFill>
                  <a:schemeClr val="bg1">
                    <a:alpha val="80000"/>
                  </a:schemeClr>
                </a:solidFill>
                <a:latin typeface="Kanit Medium" pitchFamily="2" charset="-34"/>
                <a:cs typeface="Kanit Medium" pitchFamily="2" charset="-34"/>
              </a:defRPr>
            </a:lvl3pPr>
            <a:lvl4pPr marL="1371600" indent="0">
              <a:buNone/>
              <a:defRPr sz="5400" b="0" i="0">
                <a:solidFill>
                  <a:schemeClr val="bg1">
                    <a:alpha val="80000"/>
                  </a:schemeClr>
                </a:solidFill>
                <a:latin typeface="Kanit Medium" pitchFamily="2" charset="-34"/>
                <a:cs typeface="Kanit Medium" pitchFamily="2" charset="-34"/>
              </a:defRPr>
            </a:lvl4pPr>
            <a:lvl5pPr marL="1828800" indent="0">
              <a:buNone/>
              <a:defRPr sz="5400" b="0" i="0">
                <a:solidFill>
                  <a:schemeClr val="bg1">
                    <a:alpha val="80000"/>
                  </a:schemeClr>
                </a:solidFill>
                <a:latin typeface="Kanit Medium" pitchFamily="2" charset="-34"/>
                <a:cs typeface="Kanit Medium" pitchFamily="2" charset="-34"/>
              </a:defRPr>
            </a:lvl5pPr>
          </a:lstStyle>
          <a:p>
            <a:pPr lvl="0"/>
            <a:r>
              <a:rPr lang="en-US"/>
              <a:t>Section break title line one.</a:t>
            </a:r>
          </a:p>
          <a:p>
            <a:pPr lvl="0"/>
            <a:r>
              <a:rPr lang="en-US"/>
              <a:t>Optional section break title line two.</a:t>
            </a:r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FB8AC368-4FD5-88A1-A428-ACD2A2095617}"/>
              </a:ext>
            </a:extLst>
          </p:cNvPr>
          <p:cNvSpPr txBox="1">
            <a:spLocks/>
          </p:cNvSpPr>
          <p:nvPr userDrawn="1"/>
        </p:nvSpPr>
        <p:spPr>
          <a:xfrm>
            <a:off x="11603175" y="6621793"/>
            <a:ext cx="214175" cy="889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ctr" defTabSz="914400" rtl="0" eaLnBrk="1" latinLnBrk="0" hangingPunct="1">
              <a:defRPr lang="en-US" sz="600" b="0" i="0" kern="1200" spc="-20" baseline="0" smtClean="0">
                <a:solidFill>
                  <a:srgbClr val="004A98"/>
                </a:solidFill>
                <a:effectLst/>
                <a:latin typeface="Kanit" pitchFamily="2" charset="-34"/>
                <a:ea typeface="+mn-ea"/>
                <a:cs typeface="Kanit" pitchFamily="2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B41DFD7-E05F-FC4E-A77E-BDDE48BC967D}" type="slidenum">
              <a:rPr lang="en-US" sz="800" b="0" i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pPr algn="r"/>
              <a:t>‹#›</a:t>
            </a:fld>
            <a:endParaRPr lang="en-US" sz="800" b="0" i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C37EF777-A575-7E95-65BD-871D577817BD}"/>
              </a:ext>
            </a:extLst>
          </p:cNvPr>
          <p:cNvSpPr txBox="1">
            <a:spLocks/>
          </p:cNvSpPr>
          <p:nvPr userDrawn="1"/>
        </p:nvSpPr>
        <p:spPr>
          <a:xfrm>
            <a:off x="5083175" y="6621793"/>
            <a:ext cx="2025650" cy="889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ctr" defTabSz="914400" rtl="0" eaLnBrk="1" latinLnBrk="0" hangingPunct="1">
              <a:defRPr lang="en-US" sz="600" b="0" i="0" kern="1200" spc="-20" baseline="0" smtClean="0">
                <a:solidFill>
                  <a:srgbClr val="004A98"/>
                </a:solidFill>
                <a:effectLst/>
                <a:latin typeface="Kanit" pitchFamily="2" charset="-34"/>
                <a:ea typeface="+mn-ea"/>
                <a:cs typeface="Kanit" pitchFamily="2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i="0" spc="0"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© 2022 DivDat  |  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78263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2">
    <p:bg>
      <p:bgPr>
        <a:solidFill>
          <a:srgbClr val="FF8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95E91F29-0113-EA88-AC7F-C85C624780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902" y="6567818"/>
            <a:ext cx="2177548" cy="183819"/>
          </a:xfrm>
          <a:prstGeom prst="rect">
            <a:avLst/>
          </a:prstGeom>
        </p:spPr>
      </p:pic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2CDDA6C-5505-4E57-A41C-D969308274C4}"/>
              </a:ext>
            </a:extLst>
          </p:cNvPr>
          <p:cNvGrpSpPr/>
          <p:nvPr userDrawn="1"/>
        </p:nvGrpSpPr>
        <p:grpSpPr>
          <a:xfrm>
            <a:off x="160360" y="3019139"/>
            <a:ext cx="11656361" cy="3467931"/>
            <a:chOff x="160360" y="3019139"/>
            <a:chExt cx="11656361" cy="3467931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FC5406AE-EECD-9595-7C39-158F446531A4}"/>
                </a:ext>
              </a:extLst>
            </p:cNvPr>
            <p:cNvSpPr/>
            <p:nvPr userDrawn="1"/>
          </p:nvSpPr>
          <p:spPr>
            <a:xfrm>
              <a:off x="5783920" y="3549491"/>
              <a:ext cx="585129" cy="552609"/>
            </a:xfrm>
            <a:prstGeom prst="ellipse">
              <a:avLst/>
            </a:prstGeom>
            <a:solidFill>
              <a:srgbClr val="E77D25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B87B9B0-D34A-2858-8366-74C497002D00}"/>
                </a:ext>
              </a:extLst>
            </p:cNvPr>
            <p:cNvSpPr/>
            <p:nvPr userDrawn="1"/>
          </p:nvSpPr>
          <p:spPr>
            <a:xfrm>
              <a:off x="5353614" y="5069009"/>
              <a:ext cx="585129" cy="552609"/>
            </a:xfrm>
            <a:prstGeom prst="ellipse">
              <a:avLst/>
            </a:prstGeom>
            <a:solidFill>
              <a:srgbClr val="E77D25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2DCCA5D6-8ED7-B260-E8A7-7F8AE5810654}"/>
                </a:ext>
              </a:extLst>
            </p:cNvPr>
            <p:cNvSpPr/>
            <p:nvPr userDrawn="1"/>
          </p:nvSpPr>
          <p:spPr>
            <a:xfrm>
              <a:off x="6429379" y="4504232"/>
              <a:ext cx="585129" cy="552609"/>
            </a:xfrm>
            <a:prstGeom prst="ellipse">
              <a:avLst/>
            </a:prstGeom>
            <a:solidFill>
              <a:srgbClr val="E77D25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63DBDB9C-F74A-099E-0233-8D283417CC0D}"/>
                </a:ext>
              </a:extLst>
            </p:cNvPr>
            <p:cNvSpPr/>
            <p:nvPr userDrawn="1"/>
          </p:nvSpPr>
          <p:spPr>
            <a:xfrm>
              <a:off x="6577296" y="5916173"/>
              <a:ext cx="585129" cy="552609"/>
            </a:xfrm>
            <a:prstGeom prst="ellipse">
              <a:avLst/>
            </a:prstGeom>
            <a:solidFill>
              <a:srgbClr val="E77D25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92847DB7-1187-2AFB-18CA-83169A2CA127}"/>
                </a:ext>
              </a:extLst>
            </p:cNvPr>
            <p:cNvSpPr/>
            <p:nvPr userDrawn="1"/>
          </p:nvSpPr>
          <p:spPr>
            <a:xfrm>
              <a:off x="7354536" y="4809749"/>
              <a:ext cx="585129" cy="552609"/>
            </a:xfrm>
            <a:prstGeom prst="ellipse">
              <a:avLst/>
            </a:prstGeom>
            <a:solidFill>
              <a:srgbClr val="E77D25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EB49EE95-45B4-BB64-0438-2656658CD5D8}"/>
                </a:ext>
              </a:extLst>
            </p:cNvPr>
            <p:cNvSpPr/>
            <p:nvPr userDrawn="1"/>
          </p:nvSpPr>
          <p:spPr>
            <a:xfrm>
              <a:off x="7647144" y="3831341"/>
              <a:ext cx="585129" cy="552609"/>
            </a:xfrm>
            <a:prstGeom prst="ellipse">
              <a:avLst/>
            </a:prstGeom>
            <a:solidFill>
              <a:srgbClr val="E77D25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D3FA2335-DEE9-3416-D1F8-B9FC5282C4B7}"/>
                </a:ext>
              </a:extLst>
            </p:cNvPr>
            <p:cNvSpPr/>
            <p:nvPr userDrawn="1"/>
          </p:nvSpPr>
          <p:spPr>
            <a:xfrm>
              <a:off x="8433528" y="5934461"/>
              <a:ext cx="585129" cy="552609"/>
            </a:xfrm>
            <a:prstGeom prst="ellipse">
              <a:avLst/>
            </a:prstGeom>
            <a:solidFill>
              <a:srgbClr val="E77D25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426EB102-EC4D-685F-3DC7-40FE78E78BA5}"/>
                </a:ext>
              </a:extLst>
            </p:cNvPr>
            <p:cNvSpPr/>
            <p:nvPr userDrawn="1"/>
          </p:nvSpPr>
          <p:spPr>
            <a:xfrm>
              <a:off x="9366216" y="5934461"/>
              <a:ext cx="585129" cy="552609"/>
            </a:xfrm>
            <a:prstGeom prst="ellipse">
              <a:avLst/>
            </a:prstGeom>
            <a:solidFill>
              <a:srgbClr val="E77D25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FB8EC780-2B41-4ED4-7F17-7CA0C429E38C}"/>
                </a:ext>
              </a:extLst>
            </p:cNvPr>
            <p:cNvSpPr/>
            <p:nvPr userDrawn="1"/>
          </p:nvSpPr>
          <p:spPr>
            <a:xfrm>
              <a:off x="10298904" y="5934461"/>
              <a:ext cx="585129" cy="552609"/>
            </a:xfrm>
            <a:prstGeom prst="ellipse">
              <a:avLst/>
            </a:prstGeom>
            <a:solidFill>
              <a:srgbClr val="E77D25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D6A514A9-E36D-8027-6DE3-545DE2AD447A}"/>
                </a:ext>
              </a:extLst>
            </p:cNvPr>
            <p:cNvSpPr/>
            <p:nvPr userDrawn="1"/>
          </p:nvSpPr>
          <p:spPr>
            <a:xfrm>
              <a:off x="11231592" y="5934461"/>
              <a:ext cx="585129" cy="552609"/>
            </a:xfrm>
            <a:prstGeom prst="ellipse">
              <a:avLst/>
            </a:prstGeom>
            <a:solidFill>
              <a:srgbClr val="E77D25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740C838F-F87A-5BDE-630C-A3AA755DD6E3}"/>
                </a:ext>
              </a:extLst>
            </p:cNvPr>
            <p:cNvSpPr/>
            <p:nvPr userDrawn="1"/>
          </p:nvSpPr>
          <p:spPr>
            <a:xfrm>
              <a:off x="8433528" y="5065781"/>
              <a:ext cx="585129" cy="552609"/>
            </a:xfrm>
            <a:prstGeom prst="ellipse">
              <a:avLst/>
            </a:prstGeom>
            <a:solidFill>
              <a:srgbClr val="E77D25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6D63F29E-4A63-81AC-CDA2-977F40C56EA3}"/>
                </a:ext>
              </a:extLst>
            </p:cNvPr>
            <p:cNvSpPr/>
            <p:nvPr userDrawn="1"/>
          </p:nvSpPr>
          <p:spPr>
            <a:xfrm>
              <a:off x="9366216" y="5065781"/>
              <a:ext cx="585129" cy="552609"/>
            </a:xfrm>
            <a:prstGeom prst="ellipse">
              <a:avLst/>
            </a:prstGeom>
            <a:solidFill>
              <a:srgbClr val="E77D25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7D4BE319-5797-7B19-8BA0-6FBE54CF819B}"/>
                </a:ext>
              </a:extLst>
            </p:cNvPr>
            <p:cNvSpPr/>
            <p:nvPr userDrawn="1"/>
          </p:nvSpPr>
          <p:spPr>
            <a:xfrm>
              <a:off x="10298904" y="5065781"/>
              <a:ext cx="585129" cy="552609"/>
            </a:xfrm>
            <a:prstGeom prst="ellipse">
              <a:avLst/>
            </a:prstGeom>
            <a:solidFill>
              <a:srgbClr val="E77D25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18CDAB21-4261-414B-D95B-F57ED2B17558}"/>
                </a:ext>
              </a:extLst>
            </p:cNvPr>
            <p:cNvSpPr/>
            <p:nvPr userDrawn="1"/>
          </p:nvSpPr>
          <p:spPr>
            <a:xfrm>
              <a:off x="11231592" y="5065781"/>
              <a:ext cx="585129" cy="552609"/>
            </a:xfrm>
            <a:prstGeom prst="ellipse">
              <a:avLst/>
            </a:prstGeom>
            <a:solidFill>
              <a:srgbClr val="E77D25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276728D-6B00-BAA5-374A-3F9A2E288B1F}"/>
                </a:ext>
              </a:extLst>
            </p:cNvPr>
            <p:cNvSpPr/>
            <p:nvPr userDrawn="1"/>
          </p:nvSpPr>
          <p:spPr>
            <a:xfrm>
              <a:off x="9366216" y="4233677"/>
              <a:ext cx="585129" cy="552609"/>
            </a:xfrm>
            <a:prstGeom prst="ellipse">
              <a:avLst/>
            </a:prstGeom>
            <a:solidFill>
              <a:srgbClr val="E77D25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FDF60A9C-D3C3-5AB2-7C44-AE60164CF58E}"/>
                </a:ext>
              </a:extLst>
            </p:cNvPr>
            <p:cNvSpPr/>
            <p:nvPr userDrawn="1"/>
          </p:nvSpPr>
          <p:spPr>
            <a:xfrm>
              <a:off x="10298904" y="4233677"/>
              <a:ext cx="585129" cy="552609"/>
            </a:xfrm>
            <a:prstGeom prst="ellipse">
              <a:avLst/>
            </a:prstGeom>
            <a:solidFill>
              <a:srgbClr val="E77D25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35AA692C-21E4-0890-73A2-212ECD11F8AF}"/>
                </a:ext>
              </a:extLst>
            </p:cNvPr>
            <p:cNvSpPr/>
            <p:nvPr userDrawn="1"/>
          </p:nvSpPr>
          <p:spPr>
            <a:xfrm>
              <a:off x="11231592" y="4233677"/>
              <a:ext cx="585129" cy="552609"/>
            </a:xfrm>
            <a:prstGeom prst="ellipse">
              <a:avLst/>
            </a:prstGeom>
            <a:solidFill>
              <a:srgbClr val="E77D25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0ACB49C3-5796-98C2-777E-BA5CC626C0B2}"/>
                </a:ext>
              </a:extLst>
            </p:cNvPr>
            <p:cNvSpPr/>
            <p:nvPr userDrawn="1"/>
          </p:nvSpPr>
          <p:spPr>
            <a:xfrm>
              <a:off x="3799672" y="3019139"/>
              <a:ext cx="585129" cy="552609"/>
            </a:xfrm>
            <a:prstGeom prst="ellipse">
              <a:avLst/>
            </a:prstGeom>
            <a:solidFill>
              <a:srgbClr val="E77D25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8C554A2D-28D5-B10F-F70C-C2B03FF4168C}"/>
                </a:ext>
              </a:extLst>
            </p:cNvPr>
            <p:cNvSpPr/>
            <p:nvPr userDrawn="1"/>
          </p:nvSpPr>
          <p:spPr>
            <a:xfrm>
              <a:off x="4284304" y="3951827"/>
              <a:ext cx="585129" cy="552609"/>
            </a:xfrm>
            <a:prstGeom prst="ellipse">
              <a:avLst/>
            </a:prstGeom>
            <a:solidFill>
              <a:srgbClr val="E77D25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AAE2EEAF-2376-2607-4C34-B11DA0E698C5}"/>
                </a:ext>
              </a:extLst>
            </p:cNvPr>
            <p:cNvSpPr/>
            <p:nvPr userDrawn="1"/>
          </p:nvSpPr>
          <p:spPr>
            <a:xfrm>
              <a:off x="3059008" y="4674203"/>
              <a:ext cx="585129" cy="552609"/>
            </a:xfrm>
            <a:prstGeom prst="ellipse">
              <a:avLst/>
            </a:prstGeom>
            <a:solidFill>
              <a:srgbClr val="E77D25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E2D29A78-AA32-5F66-E598-64918062D829}"/>
                </a:ext>
              </a:extLst>
            </p:cNvPr>
            <p:cNvSpPr/>
            <p:nvPr userDrawn="1"/>
          </p:nvSpPr>
          <p:spPr>
            <a:xfrm>
              <a:off x="2556088" y="5917787"/>
              <a:ext cx="585129" cy="552609"/>
            </a:xfrm>
            <a:prstGeom prst="ellipse">
              <a:avLst/>
            </a:prstGeom>
            <a:solidFill>
              <a:srgbClr val="E77D25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99DD1EDD-9558-7E4B-722B-0482E6B14663}"/>
                </a:ext>
              </a:extLst>
            </p:cNvPr>
            <p:cNvSpPr/>
            <p:nvPr userDrawn="1"/>
          </p:nvSpPr>
          <p:spPr>
            <a:xfrm>
              <a:off x="1980016" y="4363307"/>
              <a:ext cx="585129" cy="552609"/>
            </a:xfrm>
            <a:prstGeom prst="ellipse">
              <a:avLst/>
            </a:prstGeom>
            <a:solidFill>
              <a:srgbClr val="E77D25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05737459-CF57-A776-BF4B-DE906C2A447F}"/>
                </a:ext>
              </a:extLst>
            </p:cNvPr>
            <p:cNvSpPr/>
            <p:nvPr userDrawn="1"/>
          </p:nvSpPr>
          <p:spPr>
            <a:xfrm>
              <a:off x="873592" y="3586067"/>
              <a:ext cx="585129" cy="552609"/>
            </a:xfrm>
            <a:prstGeom prst="ellipse">
              <a:avLst/>
            </a:prstGeom>
            <a:solidFill>
              <a:srgbClr val="E77D25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DC1CD4B8-AFE9-F515-8ABD-D448621D0A55}"/>
                </a:ext>
              </a:extLst>
            </p:cNvPr>
            <p:cNvSpPr/>
            <p:nvPr userDrawn="1"/>
          </p:nvSpPr>
          <p:spPr>
            <a:xfrm>
              <a:off x="160360" y="5314283"/>
              <a:ext cx="585129" cy="552609"/>
            </a:xfrm>
            <a:prstGeom prst="ellipse">
              <a:avLst/>
            </a:prstGeom>
            <a:solidFill>
              <a:srgbClr val="E77D25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2235ABEB-7338-FA31-DEF3-67C9EC5DC4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47933"/>
            <a:ext cx="10612438" cy="16020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Kanit Medium" pitchFamily="2" charset="-34"/>
              </a:defRPr>
            </a:lvl1pPr>
            <a:lvl2pPr marL="457200" indent="0">
              <a:buNone/>
              <a:defRPr sz="5400" b="0" i="0">
                <a:solidFill>
                  <a:schemeClr val="bg1">
                    <a:alpha val="80000"/>
                  </a:schemeClr>
                </a:solidFill>
                <a:latin typeface="Kanit Medium" pitchFamily="2" charset="-34"/>
                <a:cs typeface="Kanit Medium" pitchFamily="2" charset="-34"/>
              </a:defRPr>
            </a:lvl2pPr>
            <a:lvl3pPr marL="914400" indent="0">
              <a:buNone/>
              <a:defRPr sz="5400" b="0" i="0">
                <a:solidFill>
                  <a:schemeClr val="bg1">
                    <a:alpha val="80000"/>
                  </a:schemeClr>
                </a:solidFill>
                <a:latin typeface="Kanit Medium" pitchFamily="2" charset="-34"/>
                <a:cs typeface="Kanit Medium" pitchFamily="2" charset="-34"/>
              </a:defRPr>
            </a:lvl3pPr>
            <a:lvl4pPr marL="1371600" indent="0">
              <a:buNone/>
              <a:defRPr sz="5400" b="0" i="0">
                <a:solidFill>
                  <a:schemeClr val="bg1">
                    <a:alpha val="80000"/>
                  </a:schemeClr>
                </a:solidFill>
                <a:latin typeface="Kanit Medium" pitchFamily="2" charset="-34"/>
                <a:cs typeface="Kanit Medium" pitchFamily="2" charset="-34"/>
              </a:defRPr>
            </a:lvl4pPr>
            <a:lvl5pPr marL="1828800" indent="0">
              <a:buNone/>
              <a:defRPr sz="5400" b="0" i="0">
                <a:solidFill>
                  <a:schemeClr val="bg1">
                    <a:alpha val="80000"/>
                  </a:schemeClr>
                </a:solidFill>
                <a:latin typeface="Kanit Medium" pitchFamily="2" charset="-34"/>
                <a:cs typeface="Kanit Medium" pitchFamily="2" charset="-34"/>
              </a:defRPr>
            </a:lvl5pPr>
          </a:lstStyle>
          <a:p>
            <a:pPr lvl="0"/>
            <a:r>
              <a:rPr lang="en-US"/>
              <a:t>Section break title line one.</a:t>
            </a:r>
          </a:p>
          <a:p>
            <a:pPr lvl="0"/>
            <a:r>
              <a:rPr lang="en-US"/>
              <a:t>Optional section break title line two.</a:t>
            </a:r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EFCB61A9-3A36-E62E-E1F0-4E6A2701D3EC}"/>
              </a:ext>
            </a:extLst>
          </p:cNvPr>
          <p:cNvSpPr txBox="1">
            <a:spLocks/>
          </p:cNvSpPr>
          <p:nvPr userDrawn="1"/>
        </p:nvSpPr>
        <p:spPr>
          <a:xfrm>
            <a:off x="11603175" y="6621793"/>
            <a:ext cx="214175" cy="889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ctr" defTabSz="914400" rtl="0" eaLnBrk="1" latinLnBrk="0" hangingPunct="1">
              <a:defRPr lang="en-US" sz="600" b="0" i="0" kern="1200" spc="-20" baseline="0" smtClean="0">
                <a:solidFill>
                  <a:srgbClr val="004A98"/>
                </a:solidFill>
                <a:effectLst/>
                <a:latin typeface="Kanit" pitchFamily="2" charset="-34"/>
                <a:ea typeface="+mn-ea"/>
                <a:cs typeface="Kanit" pitchFamily="2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B41DFD7-E05F-FC4E-A77E-BDDE48BC967D}" type="slidenum">
              <a:rPr lang="en-US" sz="800" b="0" i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pPr algn="r"/>
              <a:t>‹#›</a:t>
            </a:fld>
            <a:endParaRPr lang="en-US" sz="800" b="0" i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A00D52A8-184D-536D-3A9F-D532CBB26529}"/>
              </a:ext>
            </a:extLst>
          </p:cNvPr>
          <p:cNvSpPr txBox="1">
            <a:spLocks/>
          </p:cNvSpPr>
          <p:nvPr userDrawn="1"/>
        </p:nvSpPr>
        <p:spPr>
          <a:xfrm>
            <a:off x="5083175" y="6621793"/>
            <a:ext cx="2025650" cy="889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ctr" defTabSz="914400" rtl="0" eaLnBrk="1" latinLnBrk="0" hangingPunct="1">
              <a:defRPr lang="en-US" sz="600" b="0" i="0" kern="1200" spc="-20" baseline="0" smtClean="0">
                <a:solidFill>
                  <a:srgbClr val="004A98"/>
                </a:solidFill>
                <a:effectLst/>
                <a:latin typeface="Kanit" pitchFamily="2" charset="-34"/>
                <a:ea typeface="+mn-ea"/>
                <a:cs typeface="Kanit" pitchFamily="2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i="0" spc="0"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© 2022 DivDat  |  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751364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rgbClr val="004A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B53E912-249F-A11A-9505-61128A0558F9}"/>
              </a:ext>
            </a:extLst>
          </p:cNvPr>
          <p:cNvGrpSpPr/>
          <p:nvPr userDrawn="1"/>
        </p:nvGrpSpPr>
        <p:grpSpPr>
          <a:xfrm>
            <a:off x="160360" y="3019139"/>
            <a:ext cx="11656361" cy="3467931"/>
            <a:chOff x="160360" y="3019139"/>
            <a:chExt cx="11656361" cy="346793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6EF736C-FB92-8F08-F121-7017F153FA67}"/>
                </a:ext>
              </a:extLst>
            </p:cNvPr>
            <p:cNvSpPr/>
            <p:nvPr userDrawn="1"/>
          </p:nvSpPr>
          <p:spPr>
            <a:xfrm>
              <a:off x="5783920" y="3549491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E2A8718-2135-4EE5-6E1E-A0B5C33003FB}"/>
                </a:ext>
              </a:extLst>
            </p:cNvPr>
            <p:cNvSpPr/>
            <p:nvPr userDrawn="1"/>
          </p:nvSpPr>
          <p:spPr>
            <a:xfrm>
              <a:off x="5353614" y="5069009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230319F-7377-2537-7AE0-67D3BD19666A}"/>
                </a:ext>
              </a:extLst>
            </p:cNvPr>
            <p:cNvSpPr/>
            <p:nvPr userDrawn="1"/>
          </p:nvSpPr>
          <p:spPr>
            <a:xfrm>
              <a:off x="6429379" y="4504232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51DDCEA-8FDE-3C49-8C16-EB659A27DA85}"/>
                </a:ext>
              </a:extLst>
            </p:cNvPr>
            <p:cNvSpPr/>
            <p:nvPr userDrawn="1"/>
          </p:nvSpPr>
          <p:spPr>
            <a:xfrm>
              <a:off x="6577296" y="5916173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5CE7542-608C-BEEB-93AD-41D86CF30E0C}"/>
                </a:ext>
              </a:extLst>
            </p:cNvPr>
            <p:cNvSpPr/>
            <p:nvPr userDrawn="1"/>
          </p:nvSpPr>
          <p:spPr>
            <a:xfrm>
              <a:off x="7354536" y="4809749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E7B58EE-D29F-6EAE-E21A-A66EBDA2E08D}"/>
                </a:ext>
              </a:extLst>
            </p:cNvPr>
            <p:cNvSpPr/>
            <p:nvPr userDrawn="1"/>
          </p:nvSpPr>
          <p:spPr>
            <a:xfrm>
              <a:off x="7647144" y="3831341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A43CC6E-C0A4-87BB-3391-31C1790367D9}"/>
                </a:ext>
              </a:extLst>
            </p:cNvPr>
            <p:cNvSpPr/>
            <p:nvPr userDrawn="1"/>
          </p:nvSpPr>
          <p:spPr>
            <a:xfrm>
              <a:off x="8433528" y="5934461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0C1F64E-CD1C-060B-4424-083787A53573}"/>
                </a:ext>
              </a:extLst>
            </p:cNvPr>
            <p:cNvSpPr/>
            <p:nvPr userDrawn="1"/>
          </p:nvSpPr>
          <p:spPr>
            <a:xfrm>
              <a:off x="9366216" y="5934461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50C56C9-B125-FEE9-DE25-0803F18010AD}"/>
                </a:ext>
              </a:extLst>
            </p:cNvPr>
            <p:cNvSpPr/>
            <p:nvPr userDrawn="1"/>
          </p:nvSpPr>
          <p:spPr>
            <a:xfrm>
              <a:off x="10298904" y="5934461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D9EB149-A346-D688-F5D9-08FC9C3BFA81}"/>
                </a:ext>
              </a:extLst>
            </p:cNvPr>
            <p:cNvSpPr/>
            <p:nvPr userDrawn="1"/>
          </p:nvSpPr>
          <p:spPr>
            <a:xfrm>
              <a:off x="11231592" y="5934461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CF435D6-03E9-0F7B-09F1-0ADD31DEB9D0}"/>
                </a:ext>
              </a:extLst>
            </p:cNvPr>
            <p:cNvSpPr/>
            <p:nvPr userDrawn="1"/>
          </p:nvSpPr>
          <p:spPr>
            <a:xfrm>
              <a:off x="8433528" y="5065781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51AE7BD-554D-5362-FC9F-177FDC5DC79A}"/>
                </a:ext>
              </a:extLst>
            </p:cNvPr>
            <p:cNvSpPr/>
            <p:nvPr userDrawn="1"/>
          </p:nvSpPr>
          <p:spPr>
            <a:xfrm>
              <a:off x="9366216" y="5065781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C7CDAA0-FF46-E2A0-4413-D1C3FA6FCA23}"/>
                </a:ext>
              </a:extLst>
            </p:cNvPr>
            <p:cNvSpPr/>
            <p:nvPr userDrawn="1"/>
          </p:nvSpPr>
          <p:spPr>
            <a:xfrm>
              <a:off x="10298904" y="5065781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E029E12-1C91-E356-7866-33C8D0FED392}"/>
                </a:ext>
              </a:extLst>
            </p:cNvPr>
            <p:cNvSpPr/>
            <p:nvPr userDrawn="1"/>
          </p:nvSpPr>
          <p:spPr>
            <a:xfrm>
              <a:off x="11231592" y="5065781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5775279-6A49-0433-893D-DB0E8D447787}"/>
                </a:ext>
              </a:extLst>
            </p:cNvPr>
            <p:cNvSpPr/>
            <p:nvPr userDrawn="1"/>
          </p:nvSpPr>
          <p:spPr>
            <a:xfrm>
              <a:off x="9366216" y="4233677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1234512-F37F-A91B-199D-F1EDECF003C1}"/>
                </a:ext>
              </a:extLst>
            </p:cNvPr>
            <p:cNvSpPr/>
            <p:nvPr userDrawn="1"/>
          </p:nvSpPr>
          <p:spPr>
            <a:xfrm>
              <a:off x="10298904" y="4233677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E4E6096-CB79-8AB7-5468-606DFE024601}"/>
                </a:ext>
              </a:extLst>
            </p:cNvPr>
            <p:cNvSpPr/>
            <p:nvPr userDrawn="1"/>
          </p:nvSpPr>
          <p:spPr>
            <a:xfrm>
              <a:off x="11231592" y="4233677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F944A9A-A559-A78C-A634-587FBFEEFC31}"/>
                </a:ext>
              </a:extLst>
            </p:cNvPr>
            <p:cNvSpPr/>
            <p:nvPr userDrawn="1"/>
          </p:nvSpPr>
          <p:spPr>
            <a:xfrm>
              <a:off x="3799672" y="3019139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339E875-7E0B-DF92-DB0C-E03E8CB98FE5}"/>
                </a:ext>
              </a:extLst>
            </p:cNvPr>
            <p:cNvSpPr/>
            <p:nvPr userDrawn="1"/>
          </p:nvSpPr>
          <p:spPr>
            <a:xfrm>
              <a:off x="4284304" y="3951827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104CA4D-8DE5-D095-F259-22323479D0CE}"/>
                </a:ext>
              </a:extLst>
            </p:cNvPr>
            <p:cNvSpPr/>
            <p:nvPr userDrawn="1"/>
          </p:nvSpPr>
          <p:spPr>
            <a:xfrm>
              <a:off x="3059008" y="4674203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48AE9F6-150B-6F25-D639-A18AA8F1126C}"/>
                </a:ext>
              </a:extLst>
            </p:cNvPr>
            <p:cNvSpPr/>
            <p:nvPr userDrawn="1"/>
          </p:nvSpPr>
          <p:spPr>
            <a:xfrm>
              <a:off x="2556088" y="5917787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A9F2E42-568E-23B7-5D5A-F4B9B91115E9}"/>
                </a:ext>
              </a:extLst>
            </p:cNvPr>
            <p:cNvSpPr/>
            <p:nvPr userDrawn="1"/>
          </p:nvSpPr>
          <p:spPr>
            <a:xfrm>
              <a:off x="1980016" y="4363307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88AF5E7-9E3B-6FBD-7978-94556BDCE84C}"/>
                </a:ext>
              </a:extLst>
            </p:cNvPr>
            <p:cNvSpPr/>
            <p:nvPr userDrawn="1"/>
          </p:nvSpPr>
          <p:spPr>
            <a:xfrm>
              <a:off x="873592" y="3586067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65D61CD-3D95-BCDC-C394-9114F377184E}"/>
                </a:ext>
              </a:extLst>
            </p:cNvPr>
            <p:cNvSpPr/>
            <p:nvPr userDrawn="1"/>
          </p:nvSpPr>
          <p:spPr>
            <a:xfrm>
              <a:off x="160360" y="5314283"/>
              <a:ext cx="585129" cy="552609"/>
            </a:xfrm>
            <a:prstGeom prst="ellipse">
              <a:avLst/>
            </a:prstGeom>
            <a:solidFill>
              <a:srgbClr val="002F83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7E616446-FF9F-4744-0122-84A9224871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16999" y="5057775"/>
            <a:ext cx="2357700" cy="1081768"/>
          </a:xfrm>
          <a:prstGeom prst="rect">
            <a:avLst/>
          </a:prstGeom>
        </p:spPr>
      </p:pic>
      <p:sp>
        <p:nvSpPr>
          <p:cNvPr id="42" name="Title 1">
            <a:extLst>
              <a:ext uri="{FF2B5EF4-FFF2-40B4-BE49-F238E27FC236}">
                <a16:creationId xmlns:a16="http://schemas.microsoft.com/office/drawing/2014/main" id="{876AFDC2-E762-E48B-BA66-747DF83E61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157" y="1340235"/>
            <a:ext cx="2821980" cy="13255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4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Kanit Medium" pitchFamily="2" charset="-34"/>
              </a:defRPr>
            </a:lvl1pPr>
          </a:lstStyle>
          <a:p>
            <a:r>
              <a:rPr lang="en-US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551762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FEE7AE-49A0-E5B3-4FC9-7CAD6774A7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0087" y="1493850"/>
            <a:ext cx="1823189" cy="1823189"/>
          </a:xfrm>
          <a:prstGeom prst="ellipse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67F145D1-7768-951C-C19D-A8A9F6B3AE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1999" y="1493850"/>
            <a:ext cx="1823189" cy="1823189"/>
          </a:xfrm>
          <a:prstGeom prst="ellipse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7C65ACB0-F2CB-1848-7916-556383C03C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8938" y="1493850"/>
            <a:ext cx="1823189" cy="1823189"/>
          </a:xfrm>
          <a:prstGeom prst="ellipse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355186C4-BE3A-D840-DF50-618EE33B6C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19035" y="1493850"/>
            <a:ext cx="1823189" cy="1823189"/>
          </a:xfrm>
          <a:prstGeom prst="ellipse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9489061-5B04-C051-0F4F-26074AED83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2902" y="6567818"/>
            <a:ext cx="2177548" cy="183818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F71B8C9E-88AC-B5E4-5C8E-0259A176C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82" y="365125"/>
            <a:ext cx="10515600" cy="88890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659D639E-9396-07A4-A32D-7C42434417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079" y="3637925"/>
            <a:ext cx="2520950" cy="35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1A58C">
                    <a:alpha val="8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Kanit" pitchFamily="2" charset="-34"/>
              </a:defRPr>
            </a:lvl1pPr>
            <a:lvl2pPr marL="457200" indent="0">
              <a:buNone/>
              <a:defRPr b="0" i="0">
                <a:latin typeface="Kanit Medium" pitchFamily="2" charset="-34"/>
                <a:cs typeface="Kanit Medium" pitchFamily="2" charset="-34"/>
              </a:defRPr>
            </a:lvl2pPr>
            <a:lvl3pPr marL="914400" indent="0">
              <a:buNone/>
              <a:defRPr b="0" i="0">
                <a:latin typeface="Kanit Medium" pitchFamily="2" charset="-34"/>
                <a:cs typeface="Kanit Medium" pitchFamily="2" charset="-34"/>
              </a:defRPr>
            </a:lvl3pPr>
            <a:lvl4pPr marL="1371600" indent="0">
              <a:buNone/>
              <a:defRPr b="0" i="0">
                <a:latin typeface="Kanit Medium" pitchFamily="2" charset="-34"/>
                <a:cs typeface="Kanit Medium" pitchFamily="2" charset="-34"/>
              </a:defRPr>
            </a:lvl4pPr>
            <a:lvl5pPr marL="1828800" indent="0">
              <a:buNone/>
              <a:defRPr b="0" i="0">
                <a:latin typeface="Kanit Medium" pitchFamily="2" charset="-34"/>
                <a:cs typeface="Kanit Medium" pitchFamily="2" charset="-34"/>
              </a:defRPr>
            </a:lvl5pPr>
          </a:lstStyle>
          <a:p>
            <a:pPr lvl="0"/>
            <a:r>
              <a:rPr lang="en-US"/>
              <a:t>Add a subtitle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1BA547AB-B946-C280-A487-4E99160FD5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4078" y="4063976"/>
            <a:ext cx="2520950" cy="1798638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None/>
              <a:defRPr sz="1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None/>
              <a:defRPr sz="1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None/>
              <a:defRPr sz="1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err="1"/>
              <a:t>Vellesti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, con </a:t>
            </a:r>
            <a:r>
              <a:rPr lang="en-US" err="1"/>
              <a:t>eosam</a:t>
            </a:r>
            <a:r>
              <a:rPr lang="en-US"/>
              <a:t>, </a:t>
            </a:r>
            <a:r>
              <a:rPr lang="en-US" err="1"/>
              <a:t>sust</a:t>
            </a:r>
            <a:r>
              <a:rPr lang="en-US"/>
              <a:t> </a:t>
            </a:r>
            <a:r>
              <a:rPr lang="en-US" err="1"/>
              <a:t>mosam</a:t>
            </a:r>
            <a:r>
              <a:rPr lang="en-US"/>
              <a:t> et </a:t>
            </a:r>
            <a:r>
              <a:rPr lang="en-US" err="1"/>
              <a:t>exceper</a:t>
            </a:r>
            <a:r>
              <a:rPr lang="en-US"/>
              <a:t> </a:t>
            </a:r>
            <a:r>
              <a:rPr lang="en-US" err="1"/>
              <a:t>orrovidis</a:t>
            </a:r>
            <a:r>
              <a:rPr lang="en-US"/>
              <a:t> </a:t>
            </a:r>
            <a:r>
              <a:rPr lang="en-US" err="1"/>
              <a:t>digento</a:t>
            </a:r>
            <a:r>
              <a:rPr lang="en-US"/>
              <a:t> et </a:t>
            </a:r>
            <a:r>
              <a:rPr lang="en-US" err="1"/>
              <a:t>alibeat</a:t>
            </a:r>
            <a:r>
              <a:rPr lang="en-US"/>
              <a:t> et, </a:t>
            </a:r>
            <a:r>
              <a:rPr lang="en-US" err="1"/>
              <a:t>simaio</a:t>
            </a:r>
            <a:r>
              <a:rPr lang="en-US"/>
              <a:t> most </a:t>
            </a:r>
            <a:r>
              <a:rPr lang="en-US" err="1"/>
              <a:t>omnimpo</a:t>
            </a:r>
            <a:r>
              <a:rPr lang="en-US"/>
              <a:t> </a:t>
            </a:r>
            <a:r>
              <a:rPr lang="en-US" err="1"/>
              <a:t>reperum</a:t>
            </a:r>
            <a:r>
              <a:rPr lang="en-US"/>
              <a:t> </a:t>
            </a:r>
            <a:r>
              <a:rPr lang="en-US" err="1"/>
              <a:t>quunt</a:t>
            </a:r>
            <a:r>
              <a:rPr lang="en-US"/>
              <a:t> </a:t>
            </a:r>
            <a:r>
              <a:rPr lang="en-US" err="1"/>
              <a:t>landam</a:t>
            </a:r>
            <a:r>
              <a:rPr lang="en-US"/>
              <a:t> </a:t>
            </a:r>
            <a:r>
              <a:rPr lang="en-US" err="1"/>
              <a:t>harchicae</a:t>
            </a:r>
            <a:r>
              <a:rPr lang="en-US"/>
              <a:t> </a:t>
            </a:r>
            <a:r>
              <a:rPr lang="en-US" err="1"/>
              <a:t>praes</a:t>
            </a:r>
            <a:r>
              <a:rPr lang="en-US"/>
              <a:t> mod </a:t>
            </a:r>
            <a:r>
              <a:rPr lang="en-US" err="1"/>
              <a:t>explaborepre</a:t>
            </a:r>
            <a:r>
              <a:rPr lang="en-US"/>
              <a:t> </a:t>
            </a:r>
            <a:r>
              <a:rPr lang="en-US" err="1"/>
              <a:t>labo</a:t>
            </a:r>
            <a:r>
              <a:rPr lang="en-US"/>
              <a:t>. </a:t>
            </a:r>
            <a:r>
              <a:rPr lang="en-US" err="1"/>
              <a:t>Obistemquam</a:t>
            </a:r>
            <a:r>
              <a:rPr lang="en-US"/>
              <a:t>, </a:t>
            </a:r>
            <a:r>
              <a:rPr lang="en-US" err="1"/>
              <a:t>cuptur</a:t>
            </a:r>
            <a:r>
              <a:rPr lang="en-US"/>
              <a:t> </a:t>
            </a:r>
            <a:r>
              <a:rPr lang="en-US" err="1"/>
              <a:t>empor</a:t>
            </a:r>
            <a:r>
              <a:rPr lang="en-US"/>
              <a:t> </a:t>
            </a:r>
            <a:r>
              <a:rPr lang="en-US" err="1"/>
              <a:t>saeperibus</a:t>
            </a:r>
            <a:r>
              <a:rPr lang="en-US"/>
              <a:t> </a:t>
            </a:r>
            <a:r>
              <a:rPr lang="en-US" err="1"/>
              <a:t>milis</a:t>
            </a:r>
            <a:r>
              <a:rPr lang="en-US"/>
              <a:t> re pa </a:t>
            </a:r>
            <a:r>
              <a:rPr lang="en-US" err="1"/>
              <a:t>nosande</a:t>
            </a:r>
            <a:r>
              <a:rPr lang="en-US"/>
              <a:t> </a:t>
            </a:r>
            <a:r>
              <a:rPr lang="en-US" err="1"/>
              <a:t>lendite</a:t>
            </a:r>
            <a:r>
              <a:rPr lang="en-US"/>
              <a:t> </a:t>
            </a:r>
            <a:r>
              <a:rPr lang="en-US" err="1"/>
              <a:t>mpores</a:t>
            </a:r>
            <a:r>
              <a:rPr lang="en-US"/>
              <a:t> </a:t>
            </a:r>
            <a:r>
              <a:rPr lang="en-US" err="1"/>
              <a:t>accum</a:t>
            </a:r>
            <a:r>
              <a:rPr lang="en-US"/>
              <a:t> rem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F436CB53-A6E7-7597-3588-86AF0F72F2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09667" y="3637925"/>
            <a:ext cx="2520950" cy="35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1A58C">
                    <a:alpha val="8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Kanit" pitchFamily="2" charset="-34"/>
              </a:defRPr>
            </a:lvl1pPr>
            <a:lvl2pPr marL="457200" indent="0">
              <a:buNone/>
              <a:defRPr b="0" i="0">
                <a:latin typeface="Kanit Medium" pitchFamily="2" charset="-34"/>
                <a:cs typeface="Kanit Medium" pitchFamily="2" charset="-34"/>
              </a:defRPr>
            </a:lvl2pPr>
            <a:lvl3pPr marL="914400" indent="0">
              <a:buNone/>
              <a:defRPr b="0" i="0">
                <a:latin typeface="Kanit Medium" pitchFamily="2" charset="-34"/>
                <a:cs typeface="Kanit Medium" pitchFamily="2" charset="-34"/>
              </a:defRPr>
            </a:lvl3pPr>
            <a:lvl4pPr marL="1371600" indent="0">
              <a:buNone/>
              <a:defRPr b="0" i="0">
                <a:latin typeface="Kanit Medium" pitchFamily="2" charset="-34"/>
                <a:cs typeface="Kanit Medium" pitchFamily="2" charset="-34"/>
              </a:defRPr>
            </a:lvl4pPr>
            <a:lvl5pPr marL="1828800" indent="0">
              <a:buNone/>
              <a:defRPr b="0" i="0">
                <a:latin typeface="Kanit Medium" pitchFamily="2" charset="-34"/>
                <a:cs typeface="Kanit Medium" pitchFamily="2" charset="-34"/>
              </a:defRPr>
            </a:lvl5pPr>
          </a:lstStyle>
          <a:p>
            <a:pPr lvl="0"/>
            <a:r>
              <a:rPr lang="en-US"/>
              <a:t>Add a subtitle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F044F55C-F978-C838-54AB-4BBEDE1CAE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09666" y="4063976"/>
            <a:ext cx="2520950" cy="1798638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None/>
              <a:defRPr sz="1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None/>
              <a:defRPr sz="1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None/>
              <a:defRPr sz="1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err="1"/>
              <a:t>Vellesti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, con </a:t>
            </a:r>
            <a:r>
              <a:rPr lang="en-US" err="1"/>
              <a:t>eosam</a:t>
            </a:r>
            <a:r>
              <a:rPr lang="en-US"/>
              <a:t>, </a:t>
            </a:r>
            <a:r>
              <a:rPr lang="en-US" err="1"/>
              <a:t>sust</a:t>
            </a:r>
            <a:r>
              <a:rPr lang="en-US"/>
              <a:t> </a:t>
            </a:r>
            <a:r>
              <a:rPr lang="en-US" err="1"/>
              <a:t>mosam</a:t>
            </a:r>
            <a:r>
              <a:rPr lang="en-US"/>
              <a:t> et </a:t>
            </a:r>
            <a:r>
              <a:rPr lang="en-US" err="1"/>
              <a:t>exceper</a:t>
            </a:r>
            <a:r>
              <a:rPr lang="en-US"/>
              <a:t> </a:t>
            </a:r>
            <a:r>
              <a:rPr lang="en-US" err="1"/>
              <a:t>orrovidis</a:t>
            </a:r>
            <a:r>
              <a:rPr lang="en-US"/>
              <a:t> </a:t>
            </a:r>
            <a:r>
              <a:rPr lang="en-US" err="1"/>
              <a:t>digento</a:t>
            </a:r>
            <a:r>
              <a:rPr lang="en-US"/>
              <a:t> et </a:t>
            </a:r>
            <a:r>
              <a:rPr lang="en-US" err="1"/>
              <a:t>alibeat</a:t>
            </a:r>
            <a:r>
              <a:rPr lang="en-US"/>
              <a:t> et, </a:t>
            </a:r>
            <a:r>
              <a:rPr lang="en-US" err="1"/>
              <a:t>simaio</a:t>
            </a:r>
            <a:r>
              <a:rPr lang="en-US"/>
              <a:t> most </a:t>
            </a:r>
            <a:r>
              <a:rPr lang="en-US" err="1"/>
              <a:t>omnimpo</a:t>
            </a:r>
            <a:r>
              <a:rPr lang="en-US"/>
              <a:t> </a:t>
            </a:r>
            <a:r>
              <a:rPr lang="en-US" err="1"/>
              <a:t>reperum</a:t>
            </a:r>
            <a:r>
              <a:rPr lang="en-US"/>
              <a:t> </a:t>
            </a:r>
            <a:r>
              <a:rPr lang="en-US" err="1"/>
              <a:t>quunt</a:t>
            </a:r>
            <a:r>
              <a:rPr lang="en-US"/>
              <a:t> </a:t>
            </a:r>
            <a:r>
              <a:rPr lang="en-US" err="1"/>
              <a:t>landam</a:t>
            </a:r>
            <a:r>
              <a:rPr lang="en-US"/>
              <a:t> </a:t>
            </a:r>
            <a:r>
              <a:rPr lang="en-US" err="1"/>
              <a:t>harchicae</a:t>
            </a:r>
            <a:r>
              <a:rPr lang="en-US"/>
              <a:t> </a:t>
            </a:r>
            <a:r>
              <a:rPr lang="en-US" err="1"/>
              <a:t>praes</a:t>
            </a:r>
            <a:r>
              <a:rPr lang="en-US"/>
              <a:t> mod </a:t>
            </a:r>
            <a:r>
              <a:rPr lang="en-US" err="1"/>
              <a:t>explaborepre</a:t>
            </a:r>
            <a:r>
              <a:rPr lang="en-US"/>
              <a:t> </a:t>
            </a:r>
            <a:r>
              <a:rPr lang="en-US" err="1"/>
              <a:t>labo</a:t>
            </a:r>
            <a:r>
              <a:rPr lang="en-US"/>
              <a:t>. </a:t>
            </a:r>
            <a:r>
              <a:rPr lang="en-US" err="1"/>
              <a:t>Obistemquam</a:t>
            </a:r>
            <a:r>
              <a:rPr lang="en-US"/>
              <a:t>, </a:t>
            </a:r>
            <a:r>
              <a:rPr lang="en-US" err="1"/>
              <a:t>cuptur</a:t>
            </a:r>
            <a:r>
              <a:rPr lang="en-US"/>
              <a:t> </a:t>
            </a:r>
            <a:r>
              <a:rPr lang="en-US" err="1"/>
              <a:t>empor</a:t>
            </a:r>
            <a:r>
              <a:rPr lang="en-US"/>
              <a:t> </a:t>
            </a:r>
            <a:r>
              <a:rPr lang="en-US" err="1"/>
              <a:t>saeperibus</a:t>
            </a:r>
            <a:r>
              <a:rPr lang="en-US"/>
              <a:t> </a:t>
            </a:r>
            <a:r>
              <a:rPr lang="en-US" err="1"/>
              <a:t>milis</a:t>
            </a:r>
            <a:r>
              <a:rPr lang="en-US"/>
              <a:t> re pa </a:t>
            </a:r>
            <a:r>
              <a:rPr lang="en-US" err="1"/>
              <a:t>nosande</a:t>
            </a:r>
            <a:r>
              <a:rPr lang="en-US"/>
              <a:t> </a:t>
            </a:r>
            <a:r>
              <a:rPr lang="en-US" err="1"/>
              <a:t>lendite</a:t>
            </a:r>
            <a:r>
              <a:rPr lang="en-US"/>
              <a:t> </a:t>
            </a:r>
            <a:r>
              <a:rPr lang="en-US" err="1"/>
              <a:t>mpores</a:t>
            </a:r>
            <a:endParaRPr lang="en-US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C45155AF-71E8-A374-6405-A65C9E014E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1385" y="3637925"/>
            <a:ext cx="2520950" cy="35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1A58C">
                    <a:alpha val="8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Kanit" pitchFamily="2" charset="-34"/>
              </a:defRPr>
            </a:lvl1pPr>
            <a:lvl2pPr marL="457200" indent="0">
              <a:buNone/>
              <a:defRPr b="0" i="0">
                <a:latin typeface="Kanit Medium" pitchFamily="2" charset="-34"/>
                <a:cs typeface="Kanit Medium" pitchFamily="2" charset="-34"/>
              </a:defRPr>
            </a:lvl2pPr>
            <a:lvl3pPr marL="914400" indent="0">
              <a:buNone/>
              <a:defRPr b="0" i="0">
                <a:latin typeface="Kanit Medium" pitchFamily="2" charset="-34"/>
                <a:cs typeface="Kanit Medium" pitchFamily="2" charset="-34"/>
              </a:defRPr>
            </a:lvl3pPr>
            <a:lvl4pPr marL="1371600" indent="0">
              <a:buNone/>
              <a:defRPr b="0" i="0">
                <a:latin typeface="Kanit Medium" pitchFamily="2" charset="-34"/>
                <a:cs typeface="Kanit Medium" pitchFamily="2" charset="-34"/>
              </a:defRPr>
            </a:lvl4pPr>
            <a:lvl5pPr marL="1828800" indent="0">
              <a:buNone/>
              <a:defRPr b="0" i="0">
                <a:latin typeface="Kanit Medium" pitchFamily="2" charset="-34"/>
                <a:cs typeface="Kanit Medium" pitchFamily="2" charset="-34"/>
              </a:defRPr>
            </a:lvl5pPr>
          </a:lstStyle>
          <a:p>
            <a:pPr lvl="0"/>
            <a:r>
              <a:rPr lang="en-US"/>
              <a:t>Add a subtitle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A74CC301-695C-D2E0-B889-3FD32EEBEA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1384" y="4063976"/>
            <a:ext cx="2520950" cy="1798638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None/>
              <a:defRPr sz="1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None/>
              <a:defRPr sz="1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None/>
              <a:defRPr sz="1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err="1"/>
              <a:t>Vellesti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, con </a:t>
            </a:r>
            <a:r>
              <a:rPr lang="en-US" err="1"/>
              <a:t>eosam</a:t>
            </a:r>
            <a:r>
              <a:rPr lang="en-US"/>
              <a:t>, </a:t>
            </a:r>
            <a:r>
              <a:rPr lang="en-US" err="1"/>
              <a:t>sust</a:t>
            </a:r>
            <a:r>
              <a:rPr lang="en-US"/>
              <a:t> </a:t>
            </a:r>
            <a:r>
              <a:rPr lang="en-US" err="1"/>
              <a:t>mosam</a:t>
            </a:r>
            <a:r>
              <a:rPr lang="en-US"/>
              <a:t> et </a:t>
            </a:r>
            <a:r>
              <a:rPr lang="en-US" err="1"/>
              <a:t>exceper</a:t>
            </a:r>
            <a:r>
              <a:rPr lang="en-US"/>
              <a:t> </a:t>
            </a:r>
            <a:r>
              <a:rPr lang="en-US" err="1"/>
              <a:t>orrovidis</a:t>
            </a:r>
            <a:r>
              <a:rPr lang="en-US"/>
              <a:t> </a:t>
            </a:r>
            <a:r>
              <a:rPr lang="en-US" err="1"/>
              <a:t>digento</a:t>
            </a:r>
            <a:r>
              <a:rPr lang="en-US"/>
              <a:t> et </a:t>
            </a:r>
            <a:r>
              <a:rPr lang="en-US" err="1"/>
              <a:t>alibeat</a:t>
            </a:r>
            <a:r>
              <a:rPr lang="en-US"/>
              <a:t> et, </a:t>
            </a:r>
            <a:r>
              <a:rPr lang="en-US" err="1"/>
              <a:t>simaio</a:t>
            </a:r>
            <a:r>
              <a:rPr lang="en-US"/>
              <a:t> most </a:t>
            </a:r>
            <a:r>
              <a:rPr lang="en-US" err="1"/>
              <a:t>omnimpo</a:t>
            </a:r>
            <a:r>
              <a:rPr lang="en-US"/>
              <a:t> </a:t>
            </a:r>
            <a:r>
              <a:rPr lang="en-US" err="1"/>
              <a:t>reperum</a:t>
            </a:r>
            <a:r>
              <a:rPr lang="en-US"/>
              <a:t> </a:t>
            </a:r>
            <a:r>
              <a:rPr lang="en-US" err="1"/>
              <a:t>quunt</a:t>
            </a:r>
            <a:r>
              <a:rPr lang="en-US"/>
              <a:t> </a:t>
            </a:r>
            <a:r>
              <a:rPr lang="en-US" err="1"/>
              <a:t>landam</a:t>
            </a:r>
            <a:r>
              <a:rPr lang="en-US"/>
              <a:t> </a:t>
            </a:r>
            <a:r>
              <a:rPr lang="en-US" err="1"/>
              <a:t>harchicae</a:t>
            </a:r>
            <a:r>
              <a:rPr lang="en-US"/>
              <a:t> </a:t>
            </a:r>
            <a:r>
              <a:rPr lang="en-US" err="1"/>
              <a:t>praes</a:t>
            </a:r>
            <a:r>
              <a:rPr lang="en-US"/>
              <a:t> mod </a:t>
            </a:r>
            <a:r>
              <a:rPr lang="en-US" err="1"/>
              <a:t>explaborepre</a:t>
            </a:r>
            <a:r>
              <a:rPr lang="en-US"/>
              <a:t> </a:t>
            </a:r>
            <a:r>
              <a:rPr lang="en-US" err="1"/>
              <a:t>labo</a:t>
            </a:r>
            <a:r>
              <a:rPr lang="en-US"/>
              <a:t>. </a:t>
            </a:r>
            <a:r>
              <a:rPr lang="en-US" err="1"/>
              <a:t>Obistemquam</a:t>
            </a:r>
            <a:r>
              <a:rPr lang="en-US"/>
              <a:t>, </a:t>
            </a:r>
            <a:r>
              <a:rPr lang="en-US" err="1"/>
              <a:t>cuptur</a:t>
            </a:r>
            <a:r>
              <a:rPr lang="en-US"/>
              <a:t> </a:t>
            </a:r>
            <a:r>
              <a:rPr lang="en-US" err="1"/>
              <a:t>empor</a:t>
            </a:r>
            <a:r>
              <a:rPr lang="en-US"/>
              <a:t> </a:t>
            </a:r>
            <a:r>
              <a:rPr lang="en-US" err="1"/>
              <a:t>saeperibus</a:t>
            </a:r>
            <a:r>
              <a:rPr lang="en-US"/>
              <a:t> </a:t>
            </a:r>
            <a:r>
              <a:rPr lang="en-US" err="1"/>
              <a:t>milis</a:t>
            </a:r>
            <a:endParaRPr lang="en-US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E62B50A3-3835-A9EF-9B51-F0D92EF663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16971" y="3637925"/>
            <a:ext cx="2520950" cy="35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1A58C">
                    <a:alpha val="8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Kanit" pitchFamily="2" charset="-34"/>
              </a:defRPr>
            </a:lvl1pPr>
            <a:lvl2pPr marL="457200" indent="0">
              <a:buNone/>
              <a:defRPr b="0" i="0">
                <a:latin typeface="Kanit Medium" pitchFamily="2" charset="-34"/>
                <a:cs typeface="Kanit Medium" pitchFamily="2" charset="-34"/>
              </a:defRPr>
            </a:lvl2pPr>
            <a:lvl3pPr marL="914400" indent="0">
              <a:buNone/>
              <a:defRPr b="0" i="0">
                <a:latin typeface="Kanit Medium" pitchFamily="2" charset="-34"/>
                <a:cs typeface="Kanit Medium" pitchFamily="2" charset="-34"/>
              </a:defRPr>
            </a:lvl3pPr>
            <a:lvl4pPr marL="1371600" indent="0">
              <a:buNone/>
              <a:defRPr b="0" i="0">
                <a:latin typeface="Kanit Medium" pitchFamily="2" charset="-34"/>
                <a:cs typeface="Kanit Medium" pitchFamily="2" charset="-34"/>
              </a:defRPr>
            </a:lvl4pPr>
            <a:lvl5pPr marL="1828800" indent="0">
              <a:buNone/>
              <a:defRPr b="0" i="0">
                <a:latin typeface="Kanit Medium" pitchFamily="2" charset="-34"/>
                <a:cs typeface="Kanit Medium" pitchFamily="2" charset="-34"/>
              </a:defRPr>
            </a:lvl5pPr>
          </a:lstStyle>
          <a:p>
            <a:pPr lvl="0"/>
            <a:r>
              <a:rPr lang="en-US"/>
              <a:t>Add a subtitle</a:t>
            </a:r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6BD567B6-0913-B8C8-8D9E-93FDE2E1D0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16970" y="4063976"/>
            <a:ext cx="2520950" cy="1798638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None/>
              <a:defRPr sz="1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None/>
              <a:defRPr sz="1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None/>
              <a:defRPr sz="1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err="1"/>
              <a:t>Vellesti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, con </a:t>
            </a:r>
            <a:r>
              <a:rPr lang="en-US" err="1"/>
              <a:t>eosam</a:t>
            </a:r>
            <a:r>
              <a:rPr lang="en-US"/>
              <a:t>, </a:t>
            </a:r>
            <a:r>
              <a:rPr lang="en-US" err="1"/>
              <a:t>sust</a:t>
            </a:r>
            <a:r>
              <a:rPr lang="en-US"/>
              <a:t> </a:t>
            </a:r>
            <a:r>
              <a:rPr lang="en-US" err="1"/>
              <a:t>mosam</a:t>
            </a:r>
            <a:r>
              <a:rPr lang="en-US"/>
              <a:t> et </a:t>
            </a:r>
            <a:r>
              <a:rPr lang="en-US" err="1"/>
              <a:t>exceper</a:t>
            </a:r>
            <a:r>
              <a:rPr lang="en-US"/>
              <a:t> </a:t>
            </a:r>
            <a:r>
              <a:rPr lang="en-US" err="1"/>
              <a:t>orrovidis</a:t>
            </a:r>
            <a:r>
              <a:rPr lang="en-US"/>
              <a:t> </a:t>
            </a:r>
            <a:r>
              <a:rPr lang="en-US" err="1"/>
              <a:t>digento</a:t>
            </a:r>
            <a:r>
              <a:rPr lang="en-US"/>
              <a:t> et </a:t>
            </a:r>
            <a:r>
              <a:rPr lang="en-US" err="1"/>
              <a:t>alibeat</a:t>
            </a:r>
            <a:r>
              <a:rPr lang="en-US"/>
              <a:t> et, </a:t>
            </a:r>
            <a:r>
              <a:rPr lang="en-US" err="1"/>
              <a:t>simaio</a:t>
            </a:r>
            <a:r>
              <a:rPr lang="en-US"/>
              <a:t> most </a:t>
            </a:r>
            <a:r>
              <a:rPr lang="en-US" err="1"/>
              <a:t>omnimpo</a:t>
            </a:r>
            <a:r>
              <a:rPr lang="en-US"/>
              <a:t> </a:t>
            </a:r>
            <a:r>
              <a:rPr lang="en-US" err="1"/>
              <a:t>reperum</a:t>
            </a:r>
            <a:r>
              <a:rPr lang="en-US"/>
              <a:t> </a:t>
            </a:r>
            <a:r>
              <a:rPr lang="en-US" err="1"/>
              <a:t>quunt</a:t>
            </a:r>
            <a:r>
              <a:rPr lang="en-US"/>
              <a:t> </a:t>
            </a:r>
            <a:r>
              <a:rPr lang="en-US" err="1"/>
              <a:t>landam</a:t>
            </a:r>
            <a:r>
              <a:rPr lang="en-US"/>
              <a:t> </a:t>
            </a:r>
            <a:r>
              <a:rPr lang="en-US" err="1"/>
              <a:t>harchicae</a:t>
            </a:r>
            <a:r>
              <a:rPr lang="en-US"/>
              <a:t> </a:t>
            </a:r>
            <a:r>
              <a:rPr lang="en-US" err="1"/>
              <a:t>praes</a:t>
            </a:r>
            <a:r>
              <a:rPr lang="en-US"/>
              <a:t> mod </a:t>
            </a:r>
            <a:r>
              <a:rPr lang="en-US" err="1"/>
              <a:t>explaborepre</a:t>
            </a:r>
            <a:r>
              <a:rPr lang="en-US"/>
              <a:t> </a:t>
            </a:r>
            <a:r>
              <a:rPr lang="en-US" err="1"/>
              <a:t>labo</a:t>
            </a:r>
            <a:r>
              <a:rPr lang="en-US"/>
              <a:t>. </a:t>
            </a:r>
            <a:r>
              <a:rPr lang="en-US" err="1"/>
              <a:t>Obistemquam</a:t>
            </a:r>
            <a:r>
              <a:rPr lang="en-US"/>
              <a:t>, </a:t>
            </a:r>
            <a:r>
              <a:rPr lang="en-US" err="1"/>
              <a:t>cuptur</a:t>
            </a:r>
            <a:r>
              <a:rPr lang="en-US"/>
              <a:t> </a:t>
            </a:r>
            <a:r>
              <a:rPr lang="en-US" err="1"/>
              <a:t>empor</a:t>
            </a:r>
            <a:r>
              <a:rPr lang="en-US"/>
              <a:t> </a:t>
            </a:r>
            <a:r>
              <a:rPr lang="en-US" err="1"/>
              <a:t>saeperibus</a:t>
            </a:r>
            <a:r>
              <a:rPr lang="en-US"/>
              <a:t> </a:t>
            </a:r>
            <a:r>
              <a:rPr lang="en-US" err="1"/>
              <a:t>milis</a:t>
            </a:r>
            <a:r>
              <a:rPr lang="en-US"/>
              <a:t> re pa </a:t>
            </a:r>
            <a:r>
              <a:rPr lang="en-US" err="1"/>
              <a:t>nosande</a:t>
            </a:r>
            <a:r>
              <a:rPr lang="en-US"/>
              <a:t> </a:t>
            </a:r>
            <a:r>
              <a:rPr lang="en-US" err="1"/>
              <a:t>lendite</a:t>
            </a:r>
            <a:endParaRPr lang="en-US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05B76405-C2D4-DA1D-42B6-6243F44CC6A4}"/>
              </a:ext>
            </a:extLst>
          </p:cNvPr>
          <p:cNvSpPr txBox="1">
            <a:spLocks/>
          </p:cNvSpPr>
          <p:nvPr userDrawn="1"/>
        </p:nvSpPr>
        <p:spPr>
          <a:xfrm>
            <a:off x="11603175" y="6621793"/>
            <a:ext cx="214175" cy="889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ctr" defTabSz="914400" rtl="0" eaLnBrk="1" latinLnBrk="0" hangingPunct="1">
              <a:defRPr lang="en-US" sz="600" b="0" i="0" kern="1200" spc="-20" baseline="0" smtClean="0">
                <a:solidFill>
                  <a:srgbClr val="004A98"/>
                </a:solidFill>
                <a:effectLst/>
                <a:latin typeface="Kanit" pitchFamily="2" charset="-34"/>
                <a:ea typeface="+mn-ea"/>
                <a:cs typeface="Kanit" pitchFamily="2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B41DFD7-E05F-FC4E-A77E-BDDE48BC967D}" type="slidenum">
              <a:rPr lang="en-US" sz="800" b="0" i="0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pPr algn="r"/>
              <a:t>‹#›</a:t>
            </a:fld>
            <a:endParaRPr lang="en-US" sz="800" b="0" i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A7B52B42-1A75-7E34-379F-0B28CFDBF976}"/>
              </a:ext>
            </a:extLst>
          </p:cNvPr>
          <p:cNvSpPr txBox="1">
            <a:spLocks/>
          </p:cNvSpPr>
          <p:nvPr userDrawn="1"/>
        </p:nvSpPr>
        <p:spPr>
          <a:xfrm>
            <a:off x="5083175" y="6621793"/>
            <a:ext cx="2025650" cy="889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ctr" defTabSz="914400" rtl="0" eaLnBrk="1" latinLnBrk="0" hangingPunct="1">
              <a:defRPr lang="en-US" sz="600" b="0" i="0" kern="1200" spc="-20" baseline="0" smtClean="0">
                <a:solidFill>
                  <a:srgbClr val="004A98"/>
                </a:solidFill>
                <a:effectLst/>
                <a:latin typeface="Kanit" pitchFamily="2" charset="-34"/>
                <a:ea typeface="+mn-ea"/>
                <a:cs typeface="Kanit" pitchFamily="2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i="0" spc="0" baseline="0">
                <a:solidFill>
                  <a:srgbClr val="333333">
                    <a:alpha val="50000"/>
                  </a:srgb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© 2022 DivDat  |  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10228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F64F17-3BB2-F5E4-087C-6E7D3F3AC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81" y="365124"/>
            <a:ext cx="11376347" cy="914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EC690-6A65-6ECA-5F3B-35EDE3D001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2182556F-B5C7-A64F-8089-18E3057987A7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3D59F-1209-7E8C-7DE8-B78C33F474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05079-D9C1-AAC5-E88A-35CB4AFFA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0AD2B130-0182-854E-8D13-21B5B95A74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2E442E-BD25-1C22-0817-2DD002B69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381" y="1564368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Bullet Level 1</a:t>
            </a:r>
          </a:p>
          <a:p>
            <a:pPr lvl="1"/>
            <a:r>
              <a:rPr lang="en-US"/>
              <a:t>Bullet Level 2</a:t>
            </a:r>
          </a:p>
          <a:p>
            <a:pPr lvl="2"/>
            <a:r>
              <a:rPr lang="en-US"/>
              <a:t>Bullet Level 3</a:t>
            </a:r>
          </a:p>
          <a:p>
            <a:pPr lvl="3"/>
            <a:r>
              <a:rPr lang="en-US"/>
              <a:t>Bullet Level 4</a:t>
            </a:r>
          </a:p>
        </p:txBody>
      </p:sp>
    </p:spTree>
    <p:extLst>
      <p:ext uri="{BB962C8B-B14F-4D97-AF65-F5344CB8AC3E}">
        <p14:creationId xmlns:p14="http://schemas.microsoft.com/office/powerpoint/2010/main" val="107357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1" r:id="rId2"/>
    <p:sldLayoutId id="2147483671" r:id="rId3"/>
    <p:sldLayoutId id="2147483678" r:id="rId4"/>
    <p:sldLayoutId id="2147483680" r:id="rId5"/>
    <p:sldLayoutId id="2147483682" r:id="rId6"/>
    <p:sldLayoutId id="2147483685" r:id="rId7"/>
    <p:sldLayoutId id="2147483690" r:id="rId8"/>
    <p:sldLayoutId id="2147483688" r:id="rId9"/>
    <p:sldLayoutId id="214748369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rgbClr val="004A98"/>
          </a:solidFill>
          <a:latin typeface="Roboto" panose="02000000000000000000" pitchFamily="2" charset="0"/>
          <a:ea typeface="Roboto" panose="02000000000000000000" pitchFamily="2" charset="0"/>
          <a:cs typeface="Kanit Medium" pitchFamily="2" charset="-34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10000"/>
        <a:buFont typeface="Arial" panose="020B0604020202020204" pitchFamily="34" charset="0"/>
        <a:buChar char="•"/>
        <a:tabLst>
          <a:tab pos="182880" algn="l"/>
          <a:tab pos="365760" algn="l"/>
        </a:tabLst>
        <a:defRPr sz="2000" b="0" i="0" kern="1200">
          <a:solidFill>
            <a:srgbClr val="333333">
              <a:alpha val="80000"/>
            </a:srgb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10000"/>
        <a:buFont typeface="System Font Regular"/>
        <a:buChar char="‑"/>
        <a:tabLst>
          <a:tab pos="182880" algn="l"/>
          <a:tab pos="365760" algn="l"/>
        </a:tabLst>
        <a:defRPr sz="1800" b="0" i="0" kern="1200">
          <a:solidFill>
            <a:srgbClr val="333333">
              <a:alpha val="80000"/>
            </a:srgb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30000"/>
        <a:buFont typeface="System Font Regular"/>
        <a:buChar char="◦"/>
        <a:tabLst>
          <a:tab pos="182880" algn="l"/>
          <a:tab pos="365760" algn="l"/>
        </a:tabLst>
        <a:defRPr sz="1600" b="0" i="0" kern="1200">
          <a:solidFill>
            <a:srgbClr val="333333">
              <a:alpha val="80000"/>
            </a:srgb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10000"/>
        <a:buFont typeface="Wingdings" panose="05000000000000000000" pitchFamily="2" charset="2"/>
        <a:buChar char="§"/>
        <a:tabLst>
          <a:tab pos="182880" algn="l"/>
          <a:tab pos="365760" algn="l"/>
        </a:tabLst>
        <a:defRPr sz="1400" b="0" i="0" kern="1200">
          <a:solidFill>
            <a:srgbClr val="333333">
              <a:alpha val="80000"/>
            </a:srgb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10000"/>
        <a:buFont typeface="System Font Regular"/>
        <a:buChar char="‑"/>
        <a:tabLst>
          <a:tab pos="182880" algn="l"/>
          <a:tab pos="365760" algn="l"/>
        </a:tabLst>
        <a:defRPr sz="1600" b="0" i="0" kern="1200">
          <a:solidFill>
            <a:schemeClr val="tx1">
              <a:alpha val="80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3DA2D-2B89-A3E4-1548-87B2820BC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Roboto"/>
                <a:ea typeface="Roboto"/>
                <a:cs typeface="Kanit Medium"/>
              </a:rPr>
              <a:t>DivDat</a:t>
            </a:r>
            <a:r>
              <a:rPr lang="en-US" dirty="0">
                <a:latin typeface="Roboto"/>
                <a:ea typeface="Roboto"/>
                <a:cs typeface="Kanit Medium"/>
              </a:rPr>
              <a:t> Brand Guide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FFF9E-6079-F42C-4B6F-D1FDBB3EF5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Roboto"/>
                <a:ea typeface="Roboto"/>
              </a:rPr>
              <a:t>Presented By: Marketing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545D1-3506-0A9F-C158-A52FC79516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Roboto"/>
                <a:ea typeface="Roboto"/>
              </a:rPr>
              <a:t>6/3/2022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925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368771-8259-0B80-EB22-E444BD545E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latin typeface="Roboto"/>
                <a:ea typeface="Roboto"/>
                <a:cs typeface="Kanit Medium"/>
              </a:rPr>
              <a:t>Stationary Suite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50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1FA7C-8670-BDFA-2D7A-3429FF3A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"/>
                <a:ea typeface="Roboto"/>
                <a:cs typeface="Kanit Medium"/>
              </a:rPr>
              <a:t>New Business Card Design</a:t>
            </a:r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704998B1-890A-B91C-2B79-3F1957D6D3E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12105" b="12105"/>
          <a:stretch/>
        </p:blipFill>
        <p:spPr>
          <a:xfrm>
            <a:off x="839" y="1198175"/>
            <a:ext cx="12193077" cy="519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59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1FA7C-8670-BDFA-2D7A-3429FF3A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"/>
                <a:ea typeface="Roboto"/>
                <a:cs typeface="Kanit Medium"/>
              </a:rPr>
              <a:t>New Letterhead Design</a:t>
            </a:r>
            <a:endParaRPr lang="en-US"/>
          </a:p>
        </p:txBody>
      </p:sp>
      <p:pic>
        <p:nvPicPr>
          <p:cNvPr id="8" name="Picture 8" descr="Text, letter&#10;&#10;Description automatically generated">
            <a:extLst>
              <a:ext uri="{FF2B5EF4-FFF2-40B4-BE49-F238E27FC236}">
                <a16:creationId xmlns:a16="http://schemas.microsoft.com/office/drawing/2014/main" id="{704998B1-890A-B91C-2B79-3F1957D6D3E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12105" b="12105"/>
          <a:stretch/>
        </p:blipFill>
        <p:spPr>
          <a:xfrm>
            <a:off x="839" y="1198175"/>
            <a:ext cx="12193077" cy="519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12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1FA7C-8670-BDFA-2D7A-3429FF3A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"/>
                <a:ea typeface="Roboto"/>
                <a:cs typeface="Kanit Medium"/>
              </a:rPr>
              <a:t>New Envelope Design</a:t>
            </a:r>
            <a:endParaRPr lang="en-US"/>
          </a:p>
        </p:txBody>
      </p:sp>
      <p:pic>
        <p:nvPicPr>
          <p:cNvPr id="8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704998B1-890A-B91C-2B79-3F1957D6D3E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12105" b="12105"/>
          <a:stretch/>
        </p:blipFill>
        <p:spPr>
          <a:xfrm>
            <a:off x="839" y="1198175"/>
            <a:ext cx="12193077" cy="519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41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704998B1-890A-B91C-2B79-3F1957D6D3E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tretch/>
        </p:blipFill>
        <p:spPr>
          <a:xfrm>
            <a:off x="259631" y="1477"/>
            <a:ext cx="11673077" cy="65668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51FA7C-8670-BDFA-2D7A-3429FF3A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"/>
                <a:ea typeface="Roboto"/>
                <a:cs typeface="Kanit Medium"/>
              </a:rPr>
              <a:t>New Envelope Design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95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704998B1-890A-B91C-2B79-3F1957D6D3E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23080" b="23080"/>
          <a:stretch/>
        </p:blipFill>
        <p:spPr>
          <a:xfrm>
            <a:off x="256036" y="1856710"/>
            <a:ext cx="11676685" cy="3536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51FA7C-8670-BDFA-2D7A-3429FF3A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"/>
                <a:ea typeface="Roboto"/>
                <a:cs typeface="Kanit Medium"/>
              </a:rPr>
              <a:t>Email Signature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60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704998B1-890A-B91C-2B79-3F1957D6D3E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/>
          <a:stretch/>
        </p:blipFill>
        <p:spPr>
          <a:xfrm>
            <a:off x="737678" y="556292"/>
            <a:ext cx="10724172" cy="6032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51FA7C-8670-BDFA-2D7A-3429FF3A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"/>
                <a:ea typeface="Roboto"/>
                <a:cs typeface="Kanit Medium"/>
              </a:rPr>
              <a:t>New PowerPoint Design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91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704998B1-890A-B91C-2B79-3F1957D6D3E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tretch/>
        </p:blipFill>
        <p:spPr>
          <a:xfrm>
            <a:off x="737678" y="556443"/>
            <a:ext cx="10724172" cy="6032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51FA7C-8670-BDFA-2D7A-3429FF3A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"/>
                <a:ea typeface="Roboto"/>
                <a:cs typeface="Kanit Medium"/>
              </a:rPr>
              <a:t>New Greeting Card Design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73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60CDE2-3697-696A-2CC8-F8CDE4B28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"/>
                <a:ea typeface="Roboto"/>
                <a:cs typeface="Kanit Medium"/>
              </a:rPr>
              <a:t>Thank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236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1FA7C-8670-BDFA-2D7A-3429FF3A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"/>
                <a:ea typeface="Roboto"/>
                <a:cs typeface="Kanit Medium"/>
              </a:rPr>
              <a:t>Current Logo Set</a:t>
            </a:r>
            <a:endParaRPr lang="en-US"/>
          </a:p>
        </p:txBody>
      </p:sp>
      <p:pic>
        <p:nvPicPr>
          <p:cNvPr id="8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704998B1-890A-B91C-2B79-3F1957D6D3E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12098" b="12098"/>
          <a:stretch/>
        </p:blipFill>
        <p:spPr>
          <a:xfrm>
            <a:off x="839" y="1198175"/>
            <a:ext cx="12193077" cy="519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72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CB7F09-ED37-3CE9-7336-A5394311FB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latin typeface="Roboto"/>
                <a:ea typeface="Roboto"/>
                <a:cs typeface="Kanit Medium"/>
              </a:rPr>
              <a:t>Updated Brand Foundations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12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picture containing Word&#10;&#10;Description automatically generated">
            <a:extLst>
              <a:ext uri="{FF2B5EF4-FFF2-40B4-BE49-F238E27FC236}">
                <a16:creationId xmlns:a16="http://schemas.microsoft.com/office/drawing/2014/main" id="{704998B1-890A-B91C-2B79-3F1957D6D3E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12105" b="12105"/>
          <a:stretch/>
        </p:blipFill>
        <p:spPr>
          <a:xfrm>
            <a:off x="839" y="831553"/>
            <a:ext cx="12193077" cy="51978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51FA7C-8670-BDFA-2D7A-3429FF3A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"/>
                <a:ea typeface="Roboto"/>
                <a:cs typeface="Kanit Medium"/>
              </a:rPr>
              <a:t>Logo Construction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08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1FA7C-8670-BDFA-2D7A-3429FF3A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"/>
                <a:ea typeface="Roboto"/>
                <a:cs typeface="Kanit Medium"/>
              </a:rPr>
              <a:t>Updated Logo on a Light Background</a:t>
            </a:r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704998B1-890A-B91C-2B79-3F1957D6D3E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12105" b="12105"/>
          <a:stretch/>
        </p:blipFill>
        <p:spPr>
          <a:xfrm>
            <a:off x="839" y="1198175"/>
            <a:ext cx="12193077" cy="519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2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1FA7C-8670-BDFA-2D7A-3429FF3A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"/>
                <a:ea typeface="Roboto"/>
                <a:cs typeface="Kanit Medium"/>
              </a:rPr>
              <a:t>Updated Logo on a Light Background Black</a:t>
            </a:r>
            <a:endParaRPr lang="en-US"/>
          </a:p>
        </p:txBody>
      </p:sp>
      <p:pic>
        <p:nvPicPr>
          <p:cNvPr id="8" name="Picture 8" descr="Text, letter&#10;&#10;Description automatically generated">
            <a:extLst>
              <a:ext uri="{FF2B5EF4-FFF2-40B4-BE49-F238E27FC236}">
                <a16:creationId xmlns:a16="http://schemas.microsoft.com/office/drawing/2014/main" id="{704998B1-890A-B91C-2B79-3F1957D6D3E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12105" b="12105"/>
          <a:stretch/>
        </p:blipFill>
        <p:spPr>
          <a:xfrm>
            <a:off x="839" y="1198175"/>
            <a:ext cx="12193077" cy="519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96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1FA7C-8670-BDFA-2D7A-3429FF3A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"/>
                <a:ea typeface="Roboto"/>
                <a:cs typeface="Kanit Medium"/>
              </a:rPr>
              <a:t>Updated Logo on a Dark Background</a:t>
            </a:r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704998B1-890A-B91C-2B79-3F1957D6D3E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12105" b="12105"/>
          <a:stretch/>
        </p:blipFill>
        <p:spPr>
          <a:xfrm>
            <a:off x="839" y="1198175"/>
            <a:ext cx="12193077" cy="519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18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04998B1-890A-B91C-2B79-3F1957D6D3E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tretch/>
        </p:blipFill>
        <p:spPr>
          <a:xfrm>
            <a:off x="1760280" y="-680"/>
            <a:ext cx="12194229" cy="68544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51FA7C-8670-BDFA-2D7A-3429FF3A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"/>
                <a:ea typeface="Roboto"/>
                <a:cs typeface="Kanit Medium"/>
              </a:rPr>
              <a:t>Style 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31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hart, treemap chart&#10;&#10;Description automatically generated">
            <a:extLst>
              <a:ext uri="{FF2B5EF4-FFF2-40B4-BE49-F238E27FC236}">
                <a16:creationId xmlns:a16="http://schemas.microsoft.com/office/drawing/2014/main" id="{704998B1-890A-B91C-2B79-3F1957D6D3E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-42" t="10802" r="29" b="11536"/>
          <a:stretch/>
        </p:blipFill>
        <p:spPr>
          <a:xfrm>
            <a:off x="1535" y="1106377"/>
            <a:ext cx="12187783" cy="5323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51FA7C-8670-BDFA-2D7A-3429FF3A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"/>
                <a:ea typeface="Roboto"/>
                <a:cs typeface="Kanit Medium"/>
              </a:rPr>
              <a:t>New Secondary Colors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38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Divdat">
      <a:dk1>
        <a:srgbClr val="333333"/>
      </a:dk1>
      <a:lt1>
        <a:srgbClr val="FFFFFF"/>
      </a:lt1>
      <a:dk2>
        <a:srgbClr val="004998"/>
      </a:dk2>
      <a:lt2>
        <a:srgbClr val="FFFFFF"/>
      </a:lt2>
      <a:accent1>
        <a:srgbClr val="004998"/>
      </a:accent1>
      <a:accent2>
        <a:srgbClr val="00AB8E"/>
      </a:accent2>
      <a:accent3>
        <a:srgbClr val="C3D400"/>
      </a:accent3>
      <a:accent4>
        <a:srgbClr val="FF8300"/>
      </a:accent4>
      <a:accent5>
        <a:srgbClr val="00A0DD"/>
      </a:accent5>
      <a:accent6>
        <a:srgbClr val="333333"/>
      </a:accent6>
      <a:hlink>
        <a:srgbClr val="00A0DD"/>
      </a:hlink>
      <a:folHlink>
        <a:srgbClr val="00A0D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Version xmlns="http://schemas.microsoft.com/sharepoint/v3/fields" xsi:nil="true"/>
    <_DCDateModified xmlns="http://schemas.microsoft.com/sharepoint/v3/fields" xsi:nil="true"/>
    <lcf76f155ced4ddcb4097134ff3c332f xmlns="254b5524-0288-46d6-ba95-d9f34c4b9a58">
      <Terms xmlns="http://schemas.microsoft.com/office/infopath/2007/PartnerControls"/>
    </lcf76f155ced4ddcb4097134ff3c332f>
    <_ip_UnifiedCompliancePolicyProperties xmlns="http://schemas.microsoft.com/sharepoint/v3" xsi:nil="true"/>
    <TaxCatchAll xmlns="ce337f6f-41d5-412a-a3ce-01a960dd548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9B334C2EBA884A95127FF863F23314" ma:contentTypeVersion="23" ma:contentTypeDescription="Create a new document." ma:contentTypeScope="" ma:versionID="f7dcbd8d5474198e6db6ce6ca9e14431">
  <xsd:schema xmlns:xsd="http://www.w3.org/2001/XMLSchema" xmlns:xs="http://www.w3.org/2001/XMLSchema" xmlns:p="http://schemas.microsoft.com/office/2006/metadata/properties" xmlns:ns1="http://schemas.microsoft.com/sharepoint/v3" xmlns:ns2="ce337f6f-41d5-412a-a3ce-01a960dd548d" xmlns:ns3="http://schemas.microsoft.com/sharepoint/v3/fields" xmlns:ns4="254b5524-0288-46d6-ba95-d9f34c4b9a58" targetNamespace="http://schemas.microsoft.com/office/2006/metadata/properties" ma:root="true" ma:fieldsID="5415460ebae9ac31ee44bbbaab6b28d0" ns1:_="" ns2:_="" ns3:_="" ns4:_="">
    <xsd:import namespace="http://schemas.microsoft.com/sharepoint/v3"/>
    <xsd:import namespace="ce337f6f-41d5-412a-a3ce-01a960dd548d"/>
    <xsd:import namespace="http://schemas.microsoft.com/sharepoint/v3/fields"/>
    <xsd:import namespace="254b5524-0288-46d6-ba95-d9f34c4b9a5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_Version" minOccurs="0"/>
                <xsd:element ref="ns3:_DCDateModifi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1:_ip_UnifiedCompliancePolicyProperties" minOccurs="0"/>
                <xsd:element ref="ns1:_ip_UnifiedCompliancePolicyUIActio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337f6f-41d5-412a-a3ce-01a960dd548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30" nillable="true" ma:displayName="Taxonomy Catch All Column" ma:hidden="true" ma:list="{b5f9fcad-eafa-4e12-a366-2cbfda2292bc}" ma:internalName="TaxCatchAll" ma:showField="CatchAllData" ma:web="ce337f6f-41d5-412a-a3ce-01a960dd54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13" nillable="true" ma:displayName="Version" ma:internalName="_Version">
      <xsd:simpleType>
        <xsd:restriction base="dms:Text"/>
      </xsd:simpleType>
    </xsd:element>
    <xsd:element name="_DCDateModified" ma:index="14" nillable="true" ma:displayName="Date Modified" ma:description="The date on which this resource was last modified" ma:format="DateTime" ma:internalName="_DCDateModifi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b5524-0288-46d6-ba95-d9f34c4b9a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e4b815ab-8a62-4336-9fb3-011c720837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4B798F-3E3B-44D9-A1D3-353C2769E3A2}">
  <ds:schemaRefs>
    <ds:schemaRef ds:uri="254b5524-0288-46d6-ba95-d9f34c4b9a58"/>
    <ds:schemaRef ds:uri="ce337f6f-41d5-412a-a3ce-01a960dd548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0257DEA-DF22-4B10-805D-A901C99D3307}">
  <ds:schemaRefs>
    <ds:schemaRef ds:uri="254b5524-0288-46d6-ba95-d9f34c4b9a58"/>
    <ds:schemaRef ds:uri="ce337f6f-41d5-412a-a3ce-01a960dd548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B16AA8F-97A2-44F9-BC65-199F4C4094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67</Words>
  <Application>Microsoft Office PowerPoint</Application>
  <PresentationFormat>Widescreen</PresentationFormat>
  <Paragraphs>20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Kanit Medium</vt:lpstr>
      <vt:lpstr>Roboto</vt:lpstr>
      <vt:lpstr>Roboto Light</vt:lpstr>
      <vt:lpstr>Roboto Medium</vt:lpstr>
      <vt:lpstr>System Font Regular</vt:lpstr>
      <vt:lpstr>Wingdings</vt:lpstr>
      <vt:lpstr>Custom Design</vt:lpstr>
      <vt:lpstr>DivDat Brand Guide </vt:lpstr>
      <vt:lpstr>Current Logo Set</vt:lpstr>
      <vt:lpstr>PowerPoint Presentation</vt:lpstr>
      <vt:lpstr>Logo Construction</vt:lpstr>
      <vt:lpstr>Updated Logo on a Light Background</vt:lpstr>
      <vt:lpstr>Updated Logo on a Light Background Black</vt:lpstr>
      <vt:lpstr>Updated Logo on a Dark Background</vt:lpstr>
      <vt:lpstr>Style Sheet</vt:lpstr>
      <vt:lpstr>New Secondary Colors</vt:lpstr>
      <vt:lpstr>PowerPoint Presentation</vt:lpstr>
      <vt:lpstr>New Business Card Design</vt:lpstr>
      <vt:lpstr>New Letterhead Design</vt:lpstr>
      <vt:lpstr>New Envelope Design</vt:lpstr>
      <vt:lpstr>New Envelope Design</vt:lpstr>
      <vt:lpstr>Email Signature</vt:lpstr>
      <vt:lpstr>New PowerPoint Design</vt:lpstr>
      <vt:lpstr>New Greeting Card Design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Cooley</dc:creator>
  <cp:lastModifiedBy>Samara Cogswell</cp:lastModifiedBy>
  <cp:revision>9</cp:revision>
  <dcterms:created xsi:type="dcterms:W3CDTF">2022-05-09T18:35:53Z</dcterms:created>
  <dcterms:modified xsi:type="dcterms:W3CDTF">2022-05-31T19:19:43Z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7b33398-59f7-4ee8-a80f-eabf48c170d1_Enabled">
    <vt:lpwstr>true</vt:lpwstr>
  </property>
  <property fmtid="{D5CDD505-2E9C-101B-9397-08002B2CF9AE}" pid="3" name="MSIP_Label_17b33398-59f7-4ee8-a80f-eabf48c170d1_SetDate">
    <vt:lpwstr>2022-05-09T18:35:53Z</vt:lpwstr>
  </property>
  <property fmtid="{D5CDD505-2E9C-101B-9397-08002B2CF9AE}" pid="4" name="MSIP_Label_17b33398-59f7-4ee8-a80f-eabf48c170d1_Method">
    <vt:lpwstr>Standard</vt:lpwstr>
  </property>
  <property fmtid="{D5CDD505-2E9C-101B-9397-08002B2CF9AE}" pid="5" name="MSIP_Label_17b33398-59f7-4ee8-a80f-eabf48c170d1_Name">
    <vt:lpwstr>General</vt:lpwstr>
  </property>
  <property fmtid="{D5CDD505-2E9C-101B-9397-08002B2CF9AE}" pid="6" name="MSIP_Label_17b33398-59f7-4ee8-a80f-eabf48c170d1_SiteId">
    <vt:lpwstr>d4f2aaa3-8ae3-4d3e-ae5a-50ed47826112</vt:lpwstr>
  </property>
  <property fmtid="{D5CDD505-2E9C-101B-9397-08002B2CF9AE}" pid="7" name="MSIP_Label_17b33398-59f7-4ee8-a80f-eabf48c170d1_ActionId">
    <vt:lpwstr>88d0691b-0824-4dee-9343-676dc9d234f3</vt:lpwstr>
  </property>
  <property fmtid="{D5CDD505-2E9C-101B-9397-08002B2CF9AE}" pid="8" name="MSIP_Label_17b33398-59f7-4ee8-a80f-eabf48c170d1_ContentBits">
    <vt:lpwstr>0</vt:lpwstr>
  </property>
  <property fmtid="{D5CDD505-2E9C-101B-9397-08002B2CF9AE}" pid="9" name="ContentTypeId">
    <vt:lpwstr>0x0101001A9B334C2EBA884A95127FF863F23314</vt:lpwstr>
  </property>
  <property fmtid="{D5CDD505-2E9C-101B-9397-08002B2CF9AE}" pid="10" name="MediaServiceImageTags">
    <vt:lpwstr/>
  </property>
</Properties>
</file>